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2"/>
    <p:restoredTop sz="93910"/>
  </p:normalViewPr>
  <p:slideViewPr>
    <p:cSldViewPr snapToGrid="0" snapToObjects="1">
      <p:cViewPr varScale="1">
        <p:scale>
          <a:sx n="93" d="100"/>
          <a:sy n="93" d="100"/>
        </p:scale>
        <p:origin x="233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7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710990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90712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1113</cp:revision>
  <cp:lastPrinted>2019-01-02T19:28:09Z</cp:lastPrinted>
  <dcterms:created xsi:type="dcterms:W3CDTF">2018-06-07T23:26:55Z</dcterms:created>
  <dcterms:modified xsi:type="dcterms:W3CDTF">2024-02-17T14:19:48Z</dcterms:modified>
</cp:coreProperties>
</file>