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62" r:id="rId2"/>
    <p:sldId id="263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620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1757605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90713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1114</cp:revision>
  <cp:lastPrinted>2019-01-02T19:28:09Z</cp:lastPrinted>
  <dcterms:created xsi:type="dcterms:W3CDTF">2018-06-07T23:26:55Z</dcterms:created>
  <dcterms:modified xsi:type="dcterms:W3CDTF">2024-02-17T14:18:53Z</dcterms:modified>
</cp:coreProperties>
</file>