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72" r:id="rId2"/>
    <p:sldId id="273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74"/>
    <p:restoredTop sz="93910"/>
  </p:normalViewPr>
  <p:slideViewPr>
    <p:cSldViewPr snapToGrid="0" snapToObjects="1">
      <p:cViewPr>
        <p:scale>
          <a:sx n="100" d="100"/>
          <a:sy n="100" d="100"/>
        </p:scale>
        <p:origin x="760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2525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40335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228492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587935" y="1573404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CD796-F4DE-D248-A246-1114542911D1}"/>
              </a:ext>
            </a:extLst>
          </p:cNvPr>
          <p:cNvSpPr/>
          <p:nvPr/>
        </p:nvSpPr>
        <p:spPr>
          <a:xfrm>
            <a:off x="587935" y="3291672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45CF7-42C2-804C-8B9A-67E780BF8D39}"/>
              </a:ext>
            </a:extLst>
          </p:cNvPr>
          <p:cNvSpPr/>
          <p:nvPr/>
        </p:nvSpPr>
        <p:spPr>
          <a:xfrm>
            <a:off x="587935" y="5009940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BEA448-2045-D844-AAEA-D5765A1D34FE}"/>
              </a:ext>
            </a:extLst>
          </p:cNvPr>
          <p:cNvSpPr/>
          <p:nvPr/>
        </p:nvSpPr>
        <p:spPr>
          <a:xfrm>
            <a:off x="587935" y="6728207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2996644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90715</TotalTime>
  <Words>20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1119</cp:revision>
  <cp:lastPrinted>2019-01-02T19:28:09Z</cp:lastPrinted>
  <dcterms:created xsi:type="dcterms:W3CDTF">2018-06-07T23:26:55Z</dcterms:created>
  <dcterms:modified xsi:type="dcterms:W3CDTF">2024-02-17T14:18:32Z</dcterms:modified>
</cp:coreProperties>
</file>