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96" r:id="rId1"/>
  </p:sldMasterIdLst>
  <p:notesMasterIdLst>
    <p:notesMasterId r:id="rId4"/>
  </p:notesMasterIdLst>
  <p:sldIdLst>
    <p:sldId id="266" r:id="rId2"/>
    <p:sldId id="267" r:id="rId3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1974"/>
    <p:restoredTop sz="93910"/>
  </p:normalViewPr>
  <p:slideViewPr>
    <p:cSldViewPr snapToGrid="0" snapToObjects="1">
      <p:cViewPr>
        <p:scale>
          <a:sx n="100" d="100"/>
          <a:sy n="100" d="100"/>
        </p:scale>
        <p:origin x="760" y="5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197995-01EE-6645-97DC-9FE0DFB93960}" type="datetimeFigureOut">
              <a:rPr lang="en-US" smtClean="0"/>
              <a:t>2/17/24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8DCD78-0546-E547-AA6B-E1E26AD7E2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0089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207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379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313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682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380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418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646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075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865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148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973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542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6344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1C5ACF6-0C08-9A46-A630-9D265F328CE0}"/>
              </a:ext>
            </a:extLst>
          </p:cNvPr>
          <p:cNvSpPr/>
          <p:nvPr/>
        </p:nvSpPr>
        <p:spPr>
          <a:xfrm>
            <a:off x="740335" y="234462"/>
            <a:ext cx="3286542" cy="2343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endParaRPr lang="en-US" sz="14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CAE7D8D-393C-DD4C-8BDE-A8641F41D66A}"/>
              </a:ext>
            </a:extLst>
          </p:cNvPr>
          <p:cNvSpPr/>
          <p:nvPr/>
        </p:nvSpPr>
        <p:spPr>
          <a:xfrm>
            <a:off x="5228492" y="234462"/>
            <a:ext cx="1324702" cy="2343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endParaRPr lang="en-US" sz="14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79C458B-C610-AC49-9978-BBEA9367EB65}"/>
              </a:ext>
            </a:extLst>
          </p:cNvPr>
          <p:cNvSpPr/>
          <p:nvPr/>
        </p:nvSpPr>
        <p:spPr>
          <a:xfrm>
            <a:off x="587935" y="1573404"/>
            <a:ext cx="6063236" cy="13875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Write your answer here.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7CD796-F4DE-D248-A246-1114542911D1}"/>
              </a:ext>
            </a:extLst>
          </p:cNvPr>
          <p:cNvSpPr/>
          <p:nvPr/>
        </p:nvSpPr>
        <p:spPr>
          <a:xfrm>
            <a:off x="587935" y="3291672"/>
            <a:ext cx="6063236" cy="13875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Write your answer here.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345CF7-42C2-804C-8B9A-67E780BF8D39}"/>
              </a:ext>
            </a:extLst>
          </p:cNvPr>
          <p:cNvSpPr/>
          <p:nvPr/>
        </p:nvSpPr>
        <p:spPr>
          <a:xfrm>
            <a:off x="587935" y="5009940"/>
            <a:ext cx="6063236" cy="13875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Write your answer here.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DBEA448-2045-D844-AAEA-D5765A1D34FE}"/>
              </a:ext>
            </a:extLst>
          </p:cNvPr>
          <p:cNvSpPr/>
          <p:nvPr/>
        </p:nvSpPr>
        <p:spPr>
          <a:xfrm>
            <a:off x="587935" y="6728207"/>
            <a:ext cx="6063236" cy="13875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Write your answer here.</a:t>
            </a:r>
          </a:p>
        </p:txBody>
      </p:sp>
    </p:spTree>
    <p:extLst>
      <p:ext uri="{BB962C8B-B14F-4D97-AF65-F5344CB8AC3E}">
        <p14:creationId xmlns:p14="http://schemas.microsoft.com/office/powerpoint/2010/main" val="9300424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90714</TotalTime>
  <Words>20</Words>
  <Application>Microsoft Macintosh PowerPoint</Application>
  <PresentationFormat>Letter Paper (8.5x11 in)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Calibri Light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Elkowitz</dc:creator>
  <cp:lastModifiedBy>Stephanie Elkowitz</cp:lastModifiedBy>
  <cp:revision>1116</cp:revision>
  <cp:lastPrinted>2019-01-02T19:28:09Z</cp:lastPrinted>
  <dcterms:created xsi:type="dcterms:W3CDTF">2018-06-07T23:26:55Z</dcterms:created>
  <dcterms:modified xsi:type="dcterms:W3CDTF">2024-02-17T14:18:40Z</dcterms:modified>
</cp:coreProperties>
</file>