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76" r:id="rId2"/>
    <p:sldId id="27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6"/>
    <p:restoredTop sz="93910"/>
  </p:normalViewPr>
  <p:slideViewPr>
    <p:cSldViewPr snapToGrid="0" snapToObjects="1">
      <p:cViewPr varScale="1">
        <p:scale>
          <a:sx n="93" d="100"/>
          <a:sy n="93" d="100"/>
        </p:scale>
        <p:origin x="353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60324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183734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206829" y="1616948"/>
            <a:ext cx="6444342" cy="71351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253054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90720</TotalTime>
  <Words>5</Words>
  <Application>Microsoft Macintosh PowerPoint</Application>
  <PresentationFormat>Letter Paper (8.5x11 in)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1120</cp:revision>
  <cp:lastPrinted>2019-01-02T19:28:09Z</cp:lastPrinted>
  <dcterms:created xsi:type="dcterms:W3CDTF">2018-06-07T23:26:55Z</dcterms:created>
  <dcterms:modified xsi:type="dcterms:W3CDTF">2024-02-17T14:19:49Z</dcterms:modified>
</cp:coreProperties>
</file>