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19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5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767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1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84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44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2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25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5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40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71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F07FB-10B1-4335-BA9B-35BC7BBA5066}" type="datetimeFigureOut">
              <a:rPr lang="en-US" smtClean="0"/>
              <a:t>6/27/2014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DD91C-7100-4153-81B9-451BE7372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2ndgradesnickerdoodles.blogspot.com/" TargetMode="External"/><Relationship Id="rId7" Type="http://schemas.openxmlformats.org/officeDocument/2006/relationships/hyperlink" Target="http://www.teacherspayteachers.com/Store/Kari-Bolt" TargetMode="External"/><Relationship Id="rId2" Type="http://schemas.openxmlformats.org/officeDocument/2006/relationships/hyperlink" Target="http://www.teacherspayteachers.com/Store/2nd-Grade-Snickerdoodles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hyperlink" Target="http://www.teacherspayteachers.com/Store/Kimberly-Geswein-Fonts" TargetMode="Externa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4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5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59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75025" y="7234063"/>
            <a:ext cx="2144021" cy="26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© 2nd grade Snickerdoodles. LLC 2014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633863" y="925338"/>
            <a:ext cx="6572250" cy="5851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Thank you for downloading this freebie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I appreciate your interest and hope you will check out more of my ideas and        resources at my TPT store: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sng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JRDarkChocolate" panose="02000603000000000000" pitchFamily="2" charset="0"/>
                <a:hlinkClick r:id="rId2"/>
              </a:rPr>
              <a:t>2nd Grade Snickerdoodles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solidFill>
                <a:srgbClr val="000000"/>
              </a:solidFill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You can follow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 my blog at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000000"/>
                </a:solidFill>
                <a:latin typeface="JRDarkChocolate" panose="02000603000000000000" pitchFamily="2" charset="0"/>
                <a:hlinkClick r:id="rId3"/>
              </a:rPr>
              <a:t>http://2ndgradesnickerdoodles.blogspot.com/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sng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Please email me if you have questions or concerns.</a:t>
            </a:r>
            <a:endParaRPr kumimoji="0" lang="en-US" sz="1200" b="0" i="0" u="sng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sng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JRDarkChocolate" panose="02000603000000000000" pitchFamily="2" charset="0"/>
              </a:rPr>
              <a:t>2ndgradesnickerdoodles@gmail.com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You can follow me on Pinterest at: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sng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JRDarkChocolate" panose="02000603000000000000" pitchFamily="2" charset="0"/>
              </a:rPr>
              <a:t>http://pinterest.com/sjpmholley/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Credits: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 smtClean="0">
              <a:solidFill>
                <a:srgbClr val="000000"/>
              </a:solidFill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solidFill>
                <a:srgbClr val="000000"/>
              </a:solidFill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 smtClean="0">
              <a:solidFill>
                <a:srgbClr val="000000"/>
              </a:solidFill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200" dirty="0">
              <a:solidFill>
                <a:srgbClr val="000000"/>
              </a:solidFill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This item is the creative property of Jenn at 2nd Grade Snickerdoodles.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JRDarkChocolate" panose="02000603000000000000" pitchFamily="2" charset="0"/>
              </a:rPr>
              <a:t>  It is for individual classroom use and is not to be resold or redistributed.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rgbClr val="000000"/>
                </a:solidFill>
                <a:latin typeface="JRDarkChocolate" panose="02000603000000000000" pitchFamily="2" charset="0"/>
              </a:rPr>
              <a:t>This product is copyright protected by the Digital Millennium Act.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JRDarkChocolate" panose="02000603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8" name="Picture 4">
            <a:hlinkClick r:id="rId2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0676" y="1176164"/>
            <a:ext cx="1128712" cy="112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6" name="Picture 2" descr="Kimberly Geswein Fonts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579" y="5237402"/>
            <a:ext cx="133350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Kari Bolt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329" y="5237401"/>
            <a:ext cx="133350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3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3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5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0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2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9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114</Words>
  <Application>Microsoft Office PowerPoint</Application>
  <PresentationFormat>Custom</PresentationFormat>
  <Paragraphs>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JRDarkChocolate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</dc:creator>
  <cp:lastModifiedBy>Jennifer</cp:lastModifiedBy>
  <cp:revision>2</cp:revision>
  <dcterms:created xsi:type="dcterms:W3CDTF">2014-06-27T11:27:45Z</dcterms:created>
  <dcterms:modified xsi:type="dcterms:W3CDTF">2014-06-27T11:45:04Z</dcterms:modified>
</cp:coreProperties>
</file>