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61" r:id="rId5"/>
    <p:sldId id="260" r:id="rId6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1" d="100"/>
          <a:sy n="61" d="100"/>
        </p:scale>
        <p:origin x="2682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8A3A2-8F24-5A45-A09C-BD680552CDD7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1B685-A425-5E49-B84C-DBAAA47BC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71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8A3A2-8F24-5A45-A09C-BD680552CDD7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1B685-A425-5E49-B84C-DBAAA47BC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716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8A3A2-8F24-5A45-A09C-BD680552CDD7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1B685-A425-5E49-B84C-DBAAA47BC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206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8A3A2-8F24-5A45-A09C-BD680552CDD7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1B685-A425-5E49-B84C-DBAAA47BC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623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8A3A2-8F24-5A45-A09C-BD680552CDD7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1B685-A425-5E49-B84C-DBAAA47BC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532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8A3A2-8F24-5A45-A09C-BD680552CDD7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1B685-A425-5E49-B84C-DBAAA47BC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360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8A3A2-8F24-5A45-A09C-BD680552CDD7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1B685-A425-5E49-B84C-DBAAA47BC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080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8A3A2-8F24-5A45-A09C-BD680552CDD7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1B685-A425-5E49-B84C-DBAAA47BC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673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8A3A2-8F24-5A45-A09C-BD680552CDD7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1B685-A425-5E49-B84C-DBAAA47BC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786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8A3A2-8F24-5A45-A09C-BD680552CDD7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1B685-A425-5E49-B84C-DBAAA47BC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300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8A3A2-8F24-5A45-A09C-BD680552CDD7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1B685-A425-5E49-B84C-DBAAA47BC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6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8A3A2-8F24-5A45-A09C-BD680552CDD7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A1B685-A425-5E49-B84C-DBAAA47BC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503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arningmadefunwithmaestracasiano.com/family-fun-activities-ideas/monthly-family-activities/july-family-activities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eacherspayteachers.com/Store/Krista-Wallden" TargetMode="External"/><Relationship Id="rId13" Type="http://schemas.openxmlformats.org/officeDocument/2006/relationships/hyperlink" Target="https://www.teacherspayteachers.com/Store/Livin-In-A-Van-Down-By-The-River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openxmlformats.org/officeDocument/2006/relationships/hyperlink" Target="mailto:rosiessuperstars@gmail.com" TargetMode="External"/><Relationship Id="rId2" Type="http://schemas.openxmlformats.org/officeDocument/2006/relationships/hyperlink" Target="https://www.teacherspayteachers.com/Store/Lovin-Lit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teacherspayteachers.com/Store/Kimberly-Geswein-Fonts" TargetMode="External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0" Type="http://schemas.openxmlformats.org/officeDocument/2006/relationships/hyperlink" Target="https://www.teacherspayteachers.com/Store/Educlips" TargetMode="External"/><Relationship Id="rId4" Type="http://schemas.openxmlformats.org/officeDocument/2006/relationships/hyperlink" Target="https://www.teacherspayteachers.com/Store/Rosies-Superstars" TargetMode="External"/><Relationship Id="rId9" Type="http://schemas.openxmlformats.org/officeDocument/2006/relationships/image" Target="../media/image8.png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6856" cy="9144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2507" y="2042069"/>
            <a:ext cx="26516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Noteworthy Bold"/>
                <a:cs typeface="Noteworthy Bold"/>
              </a:rPr>
              <a:t>Why did the Mallard Family migrate?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2507" y="3929928"/>
            <a:ext cx="1159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Noteworthy Bold"/>
                <a:cs typeface="Noteworthy Bold"/>
              </a:rPr>
              <a:t>Text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2507" y="5899546"/>
            <a:ext cx="1159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Noteworthy Bold"/>
                <a:cs typeface="Noteworthy Bold"/>
              </a:rPr>
              <a:t>Text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2507" y="7616597"/>
            <a:ext cx="1159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Noteworthy Bold"/>
                <a:cs typeface="Noteworthy Bold"/>
              </a:rPr>
              <a:t>Text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60220" y="2052643"/>
            <a:ext cx="26516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Noteworthy Bold"/>
                <a:cs typeface="Noteworthy Bold"/>
              </a:rPr>
              <a:t>What happened be</a:t>
            </a:r>
            <a:r>
              <a:rPr lang="en-US" sz="1200" b="1" i="1" dirty="0">
                <a:latin typeface="Noteworthy Bold"/>
                <a:cs typeface="Noteworthy Bold"/>
              </a:rPr>
              <a:t>cause</a:t>
            </a:r>
            <a:r>
              <a:rPr lang="en-US" sz="1200" dirty="0">
                <a:latin typeface="Noteworthy Bold"/>
                <a:cs typeface="Noteworthy Bold"/>
              </a:rPr>
              <a:t> of the cause?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26561" y="3929928"/>
            <a:ext cx="1159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Noteworthy Bold"/>
                <a:cs typeface="Noteworthy Bold"/>
              </a:rPr>
              <a:t>Text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26561" y="5899546"/>
            <a:ext cx="1159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Noteworthy Bold"/>
                <a:cs typeface="Noteworthy Bold"/>
              </a:rPr>
              <a:t>Text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26561" y="7616597"/>
            <a:ext cx="1159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Noteworthy Bold"/>
                <a:cs typeface="Noteworthy Bold"/>
              </a:rPr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785007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" y="0"/>
            <a:ext cx="6856856" cy="9144000"/>
          </a:xfrm>
          <a:prstGeom prst="rect">
            <a:avLst/>
          </a:prstGeom>
        </p:spPr>
      </p:pic>
      <p:sp>
        <p:nvSpPr>
          <p:cNvPr id="3" name="Rectangle 2">
            <a:hlinkClick r:id="rId3"/>
            <a:extLst>
              <a:ext uri="{FF2B5EF4-FFF2-40B4-BE49-F238E27FC236}">
                <a16:creationId xmlns:a16="http://schemas.microsoft.com/office/drawing/2014/main" id="{982678D3-8DD3-7770-CA41-5470DEAA4AA2}"/>
              </a:ext>
            </a:extLst>
          </p:cNvPr>
          <p:cNvSpPr/>
          <p:nvPr/>
        </p:nvSpPr>
        <p:spPr>
          <a:xfrm>
            <a:off x="2806160" y="5642586"/>
            <a:ext cx="349441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Adapted by Maestra Casiano for </a:t>
            </a:r>
          </a:p>
          <a:p>
            <a:pPr algn="ctr"/>
            <a:r>
              <a:rPr 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Family Fun Activity on Animal Migration</a:t>
            </a:r>
          </a:p>
        </p:txBody>
      </p:sp>
    </p:spTree>
    <p:extLst>
      <p:ext uri="{BB962C8B-B14F-4D97-AF65-F5344CB8AC3E}">
        <p14:creationId xmlns:p14="http://schemas.microsoft.com/office/powerpoint/2010/main" val="2613884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6856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649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6856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318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vin Lit Button.png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424" y="7356494"/>
            <a:ext cx="1551132" cy="1551132"/>
          </a:xfrm>
          <a:prstGeom prst="rect">
            <a:avLst/>
          </a:prstGeom>
        </p:spPr>
      </p:pic>
      <p:pic>
        <p:nvPicPr>
          <p:cNvPr id="3" name="Picture 2" descr="LogoMedium (1).png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035" y="38100"/>
            <a:ext cx="1828800" cy="1828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3990" y="3896380"/>
            <a:ext cx="3506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Noteworthy Bold"/>
                <a:cs typeface="Noteworthy Bold"/>
              </a:rPr>
              <a:t>Graphics by these fabulous artists:</a:t>
            </a:r>
          </a:p>
        </p:txBody>
      </p:sp>
      <p:pic>
        <p:nvPicPr>
          <p:cNvPr id="5" name="Picture 4" descr="kg-font-logo.png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604" y="7356494"/>
            <a:ext cx="1634024" cy="1634024"/>
          </a:xfrm>
          <a:prstGeom prst="rect">
            <a:avLst/>
          </a:prstGeom>
        </p:spPr>
      </p:pic>
      <p:pic>
        <p:nvPicPr>
          <p:cNvPr id="7" name="Picture 6" descr="Creative Clips Logo_Round.png">
            <a:hlinkClick r:id="rId8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828" y="4761111"/>
            <a:ext cx="1963534" cy="1954477"/>
          </a:xfrm>
          <a:prstGeom prst="rect">
            <a:avLst/>
          </a:prstGeom>
        </p:spPr>
      </p:pic>
      <p:pic>
        <p:nvPicPr>
          <p:cNvPr id="8" name="Picture 7" descr="EDUCLIPS ICON.png">
            <a:hlinkClick r:id="rId10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90" y="4761111"/>
            <a:ext cx="1986517" cy="1989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35600" y="53086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43990" y="397638"/>
            <a:ext cx="4752045" cy="2862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ct val="25000"/>
            </a:pPr>
            <a:r>
              <a:rPr lang="en-US" dirty="0">
                <a:solidFill>
                  <a:schemeClr val="dk1"/>
                </a:solidFill>
                <a:latin typeface="Noteworthy Bold"/>
                <a:ea typeface="Arial"/>
                <a:cs typeface="Noteworthy Bold"/>
                <a:sym typeface="Arial"/>
              </a:rPr>
              <a:t>Thank you for downloading this resource.</a:t>
            </a:r>
          </a:p>
          <a:p>
            <a:pPr lvl="0">
              <a:buSzPct val="25000"/>
            </a:pPr>
            <a:r>
              <a:rPr lang="en-US" dirty="0">
                <a:solidFill>
                  <a:schemeClr val="dk1"/>
                </a:solidFill>
                <a:latin typeface="Noteworthy Bold"/>
                <a:ea typeface="Arial"/>
                <a:cs typeface="Noteworthy Bold"/>
                <a:sym typeface="Arial"/>
              </a:rPr>
              <a:t>Check out more of my resources at </a:t>
            </a:r>
          </a:p>
          <a:p>
            <a:pPr lvl="0">
              <a:buSzPct val="25000"/>
            </a:pPr>
            <a:r>
              <a:rPr lang="en-US" u="sng" dirty="0">
                <a:solidFill>
                  <a:schemeClr val="hlink"/>
                </a:solidFill>
                <a:latin typeface="Noteworthy Bold"/>
                <a:ea typeface="Arial"/>
                <a:cs typeface="Noteworthy Bold"/>
                <a:sym typeface="Arial"/>
                <a:hlinkClick r:id="rId4"/>
              </a:rPr>
              <a:t>https://www.teacherspayteachers.com/Store/Rosies-Superstars</a:t>
            </a:r>
            <a:r>
              <a:rPr lang="en-US" u="sng" dirty="0">
                <a:solidFill>
                  <a:schemeClr val="hlink"/>
                </a:solidFill>
                <a:latin typeface="Noteworthy Bold"/>
                <a:ea typeface="Arial"/>
                <a:cs typeface="Noteworthy Bold"/>
                <a:sym typeface="Arial"/>
              </a:rPr>
              <a:t> </a:t>
            </a:r>
          </a:p>
          <a:p>
            <a:pPr lvl="0">
              <a:buSzPct val="25000"/>
            </a:pPr>
            <a:r>
              <a:rPr lang="en-US" dirty="0">
                <a:solidFill>
                  <a:schemeClr val="dk1"/>
                </a:solidFill>
                <a:latin typeface="Noteworthy Bold"/>
                <a:ea typeface="Arial"/>
                <a:cs typeface="Noteworthy Bold"/>
                <a:sym typeface="Arial"/>
              </a:rPr>
              <a:t>Follow my store for new and free products. New products are 50% off for the first 48 hours.</a:t>
            </a:r>
          </a:p>
          <a:p>
            <a:pPr lvl="0">
              <a:buSzPct val="25000"/>
            </a:pPr>
            <a:endParaRPr lang="en-US" dirty="0">
              <a:solidFill>
                <a:schemeClr val="dk1"/>
              </a:solidFill>
              <a:latin typeface="Noteworthy Bold"/>
              <a:ea typeface="Arial"/>
              <a:cs typeface="Noteworthy Bold"/>
              <a:sym typeface="Arial"/>
            </a:endParaRPr>
          </a:p>
          <a:p>
            <a:pPr lvl="0">
              <a:buSzPct val="25000"/>
            </a:pPr>
            <a:r>
              <a:rPr lang="en-US" dirty="0">
                <a:solidFill>
                  <a:schemeClr val="dk1"/>
                </a:solidFill>
                <a:latin typeface="Noteworthy Bold"/>
                <a:ea typeface="Arial"/>
                <a:cs typeface="Noteworthy Bold"/>
                <a:sym typeface="Arial"/>
              </a:rPr>
              <a:t>Please e-mail me at </a:t>
            </a:r>
            <a:r>
              <a:rPr lang="en-US" dirty="0">
                <a:solidFill>
                  <a:schemeClr val="dk1"/>
                </a:solidFill>
                <a:latin typeface="Noteworthy Bold"/>
                <a:ea typeface="Arial"/>
                <a:cs typeface="Noteworthy Bold"/>
                <a:sym typeface="Arial"/>
                <a:hlinkClick r:id="rId12"/>
              </a:rPr>
              <a:t>rosiessuperstars@gmail.com</a:t>
            </a:r>
            <a:r>
              <a:rPr lang="en-US" dirty="0">
                <a:solidFill>
                  <a:schemeClr val="dk1"/>
                </a:solidFill>
                <a:latin typeface="Noteworthy Bold"/>
                <a:ea typeface="Arial"/>
                <a:cs typeface="Noteworthy Bold"/>
                <a:sym typeface="Arial"/>
              </a:rPr>
              <a:t> for any suggestions.</a:t>
            </a:r>
          </a:p>
        </p:txBody>
      </p:sp>
      <p:pic>
        <p:nvPicPr>
          <p:cNvPr id="11" name="Picture 10" descr="Logo.png">
            <a:hlinkClick r:id="rId13"/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683" y="4882102"/>
            <a:ext cx="1891165" cy="189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3929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96</Words>
  <Application>Microsoft Office PowerPoint</Application>
  <PresentationFormat>On-screen Show (4:3)</PresentationFormat>
  <Paragraphs>17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Noteworthy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Aimee Meyenberg</dc:creator>
  <cp:lastModifiedBy>Casiano, Jessica A.</cp:lastModifiedBy>
  <cp:revision>5</cp:revision>
  <dcterms:created xsi:type="dcterms:W3CDTF">2016-07-07T14:19:27Z</dcterms:created>
  <dcterms:modified xsi:type="dcterms:W3CDTF">2025-06-30T17:29:03Z</dcterms:modified>
</cp:coreProperties>
</file>