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tiff" ContentType="image/tif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4"/>
  </p:sldMasterIdLst>
  <p:notesMasterIdLst>
    <p:notesMasterId r:id="rId19"/>
  </p:notesMasterIdLst>
  <p:sldIdLst>
    <p:sldId id="265" r:id="rId5"/>
    <p:sldId id="277" r:id="rId6"/>
    <p:sldId id="256" r:id="rId7"/>
    <p:sldId id="278" r:id="rId8"/>
    <p:sldId id="279" r:id="rId9"/>
    <p:sldId id="286" r:id="rId10"/>
    <p:sldId id="258" r:id="rId11"/>
    <p:sldId id="276" r:id="rId12"/>
    <p:sldId id="287" r:id="rId13"/>
    <p:sldId id="285" r:id="rId14"/>
    <p:sldId id="288" r:id="rId15"/>
    <p:sldId id="284" r:id="rId16"/>
    <p:sldId id="283" r:id="rId17"/>
    <p:sldId id="289" r:id="rId18"/>
  </p:sldIdLst>
  <p:sldSz cx="24384000" cy="13716000"/>
  <p:notesSz cx="6858000" cy="9144000"/>
  <p:embeddedFontLst>
    <p:embeddedFont>
      <p:font typeface="Bodoni SvtyTwo ITC TT-Bold" panose="020B0604020202020204" charset="0"/>
      <p:bold r:id="rId20"/>
    </p:embeddedFont>
    <p:embeddedFont>
      <p:font typeface="Bodoni SvtyTwo ITC TT-Book" panose="020B0604020202020204" charset="0"/>
      <p:regular r:id="rId21"/>
      <p:italic r:id="rId22"/>
    </p:embeddedFont>
    <p:embeddedFont>
      <p:font typeface="Garamond" panose="02020404030301010803" pitchFamily="18" charset="0"/>
      <p:regular r:id="rId23"/>
      <p:bold r:id="rId24"/>
      <p:italic r:id="rId25"/>
    </p:embeddedFont>
    <p:embeddedFont>
      <p:font typeface="Lato" panose="020F0502020204030203" pitchFamily="34" charset="0"/>
      <p:regular r:id="rId26"/>
      <p:bold r:id="rId27"/>
      <p:italic r:id="rId28"/>
      <p:boldItalic r:id="rId29"/>
    </p:embeddedFont>
    <p:embeddedFont>
      <p:font typeface="Lato Regular" panose="020F0502020204030203" pitchFamily="34" charset="0"/>
      <p:regular r:id="rId30"/>
      <p:bold r:id="rId31"/>
      <p:italic r:id="rId32"/>
      <p:boldItalic r:id="rId33"/>
    </p:embeddedFont>
    <p:embeddedFont>
      <p:font typeface="Lato-Light"/>
      <p:regular r:id="rId34"/>
      <p:italic r:id="rId35"/>
    </p:embeddedFont>
  </p:embeddedFontLst>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1pPr>
    <a:lvl2pPr marL="0" marR="0" indent="457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2pPr>
    <a:lvl3pPr marL="0" marR="0" indent="914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3pPr>
    <a:lvl4pPr marL="0" marR="0" indent="1371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4pPr>
    <a:lvl5pPr marL="0" marR="0" indent="18288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5pPr>
    <a:lvl6pPr marL="0" marR="0" indent="22860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6pPr>
    <a:lvl7pPr marL="0" marR="0" indent="2743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7pPr>
    <a:lvl8pPr marL="0" marR="0" indent="3200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8pPr>
    <a:lvl9pPr marL="0" marR="0" indent="3657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a:tcStyle>
        <a:tcBdr/>
        <a:fill>
          <a:solidFill>
            <a:srgbClr val="E3E5E8"/>
          </a:solidFill>
        </a:fill>
      </a:tcStyle>
    </a:band2H>
    <a:firstCol>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a:tcStyle>
        <a:tcBdr/>
        <a:fill>
          <a:solidFill>
            <a:srgbClr val="E3E5E8"/>
          </a:solidFill>
        </a:fill>
      </a:tcStyle>
    </a:band2H>
    <a:firstCol>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
          <a:latin typeface="Helvetica Neue"/>
          <a:ea typeface="Helvetica Neue"/>
          <a:cs typeface="Helvetica Neue"/>
        </a:font>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a:tcStyle>
        <a:tcBdr/>
        <a:fill>
          <a:solidFill>
            <a:srgbClr val="D4D5D5"/>
          </a:solidFill>
        </a:fill>
      </a:tcStyle>
    </a:band2H>
    <a:firstCol>
      <a:tcTxStyle b="on" i="off">
        <a:font>
          <a:latin typeface="Helvetica Neue"/>
          <a:ea typeface="Helvetica Neue"/>
          <a:cs typeface="Helvetica Neue"/>
        </a:font>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
          <a:latin typeface="Helvetica Neue"/>
          <a:ea typeface="Helvetica Neue"/>
          <a:cs typeface="Helvetica Neue"/>
        </a:font>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547"/>
    <p:restoredTop sz="94648"/>
  </p:normalViewPr>
  <p:slideViewPr>
    <p:cSldViewPr snapToGrid="0" snapToObjects="1">
      <p:cViewPr varScale="1">
        <p:scale>
          <a:sx n="41" d="100"/>
          <a:sy n="41" d="100"/>
        </p:scale>
        <p:origin x="509" y="29"/>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7.fntdata"/><Relationship Id="rId39" Type="http://schemas.openxmlformats.org/officeDocument/2006/relationships/tableStyles" Target="tableStyles.xml"/><Relationship Id="rId21" Type="http://schemas.openxmlformats.org/officeDocument/2006/relationships/font" Target="fonts/font2.fntdata"/><Relationship Id="rId34" Type="http://schemas.openxmlformats.org/officeDocument/2006/relationships/font" Target="fonts/font15.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6.fntdata"/><Relationship Id="rId33" Type="http://schemas.openxmlformats.org/officeDocument/2006/relationships/font" Target="fonts/font14.fntdata"/><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1.fntdata"/><Relationship Id="rId29" Type="http://schemas.openxmlformats.org/officeDocument/2006/relationships/font" Target="fonts/font10.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5.fntdata"/><Relationship Id="rId32" Type="http://schemas.openxmlformats.org/officeDocument/2006/relationships/font" Target="fonts/font13.fntdata"/><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4.fntdata"/><Relationship Id="rId28" Type="http://schemas.openxmlformats.org/officeDocument/2006/relationships/font" Target="fonts/font9.fntdata"/><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notesMaster" Target="notesMasters/notesMaster1.xml"/><Relationship Id="rId31" Type="http://schemas.openxmlformats.org/officeDocument/2006/relationships/font" Target="fonts/font12.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font" Target="fonts/font11.fntdata"/><Relationship Id="rId35" Type="http://schemas.openxmlformats.org/officeDocument/2006/relationships/font" Target="fonts/font16.fntdata"/><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shua Buursma" userId="d07147bd-e4a1-4f12-8764-6eac6e6688ad" providerId="ADAL" clId="{9AD6FDDF-57C7-4763-9A97-2ED4A5C04CAC}"/>
    <pc:docChg chg="delSld modSld">
      <pc:chgData name="Joshua Buursma" userId="d07147bd-e4a1-4f12-8764-6eac6e6688ad" providerId="ADAL" clId="{9AD6FDDF-57C7-4763-9A97-2ED4A5C04CAC}" dt="2025-01-30T14:49:27.429" v="126" actId="20577"/>
      <pc:docMkLst>
        <pc:docMk/>
      </pc:docMkLst>
      <pc:sldChg chg="modSp modTransition modAnim">
        <pc:chgData name="Joshua Buursma" userId="d07147bd-e4a1-4f12-8764-6eac6e6688ad" providerId="ADAL" clId="{9AD6FDDF-57C7-4763-9A97-2ED4A5C04CAC}" dt="2025-01-30T14:47:42.349" v="99" actId="1076"/>
        <pc:sldMkLst>
          <pc:docMk/>
          <pc:sldMk cId="0" sldId="256"/>
        </pc:sldMkLst>
        <pc:spChg chg="mod">
          <ac:chgData name="Joshua Buursma" userId="d07147bd-e4a1-4f12-8764-6eac6e6688ad" providerId="ADAL" clId="{9AD6FDDF-57C7-4763-9A97-2ED4A5C04CAC}" dt="2025-01-30T14:47:38.587" v="98" actId="1076"/>
          <ac:spMkLst>
            <pc:docMk/>
            <pc:sldMk cId="0" sldId="256"/>
            <ac:spMk id="6" creationId="{C8E1A98D-B075-EB41-971F-C35F6EFE4F1D}"/>
          </ac:spMkLst>
        </pc:spChg>
        <pc:spChg chg="mod">
          <ac:chgData name="Joshua Buursma" userId="d07147bd-e4a1-4f12-8764-6eac6e6688ad" providerId="ADAL" clId="{9AD6FDDF-57C7-4763-9A97-2ED4A5C04CAC}" dt="2025-01-30T14:47:42.349" v="99" actId="1076"/>
          <ac:spMkLst>
            <pc:docMk/>
            <pc:sldMk cId="0" sldId="256"/>
            <ac:spMk id="154" creationId="{00000000-0000-0000-0000-000000000000}"/>
          </ac:spMkLst>
        </pc:spChg>
      </pc:sldChg>
      <pc:sldChg chg="modSp modTransition modAnim">
        <pc:chgData name="Joshua Buursma" userId="d07147bd-e4a1-4f12-8764-6eac6e6688ad" providerId="ADAL" clId="{9AD6FDDF-57C7-4763-9A97-2ED4A5C04CAC}" dt="2025-01-30T14:48:26.812" v="108" actId="1076"/>
        <pc:sldMkLst>
          <pc:docMk/>
          <pc:sldMk cId="2583902635" sldId="258"/>
        </pc:sldMkLst>
        <pc:spChg chg="mod">
          <ac:chgData name="Joshua Buursma" userId="d07147bd-e4a1-4f12-8764-6eac6e6688ad" providerId="ADAL" clId="{9AD6FDDF-57C7-4763-9A97-2ED4A5C04CAC}" dt="2025-01-30T14:48:26.812" v="108" actId="1076"/>
          <ac:spMkLst>
            <pc:docMk/>
            <pc:sldMk cId="2583902635" sldId="258"/>
            <ac:spMk id="2" creationId="{F087E3C8-7DA9-0B4F-A8ED-8868EF53F734}"/>
          </ac:spMkLst>
        </pc:spChg>
        <pc:spChg chg="mod">
          <ac:chgData name="Joshua Buursma" userId="d07147bd-e4a1-4f12-8764-6eac6e6688ad" providerId="ADAL" clId="{9AD6FDDF-57C7-4763-9A97-2ED4A5C04CAC}" dt="2025-01-30T14:45:04.139" v="67" actId="1076"/>
          <ac:spMkLst>
            <pc:docMk/>
            <pc:sldMk cId="2583902635" sldId="258"/>
            <ac:spMk id="8" creationId="{D0D0D4AB-291F-1748-8296-01FF71A02EEA}"/>
          </ac:spMkLst>
        </pc:spChg>
        <pc:spChg chg="mod">
          <ac:chgData name="Joshua Buursma" userId="d07147bd-e4a1-4f12-8764-6eac6e6688ad" providerId="ADAL" clId="{9AD6FDDF-57C7-4763-9A97-2ED4A5C04CAC}" dt="2025-01-30T14:48:21.941" v="107" actId="1076"/>
          <ac:spMkLst>
            <pc:docMk/>
            <pc:sldMk cId="2583902635" sldId="258"/>
            <ac:spMk id="153" creationId="{00000000-0000-0000-0000-000000000000}"/>
          </ac:spMkLst>
        </pc:spChg>
      </pc:sldChg>
      <pc:sldChg chg="modSp modTransition">
        <pc:chgData name="Joshua Buursma" userId="d07147bd-e4a1-4f12-8764-6eac6e6688ad" providerId="ADAL" clId="{9AD6FDDF-57C7-4763-9A97-2ED4A5C04CAC}" dt="2025-01-30T14:42:31.866" v="43" actId="1076"/>
        <pc:sldMkLst>
          <pc:docMk/>
          <pc:sldMk cId="4156688425" sldId="265"/>
        </pc:sldMkLst>
        <pc:spChg chg="mod">
          <ac:chgData name="Joshua Buursma" userId="d07147bd-e4a1-4f12-8764-6eac6e6688ad" providerId="ADAL" clId="{9AD6FDDF-57C7-4763-9A97-2ED4A5C04CAC}" dt="2025-01-30T14:42:28.838" v="42" actId="1076"/>
          <ac:spMkLst>
            <pc:docMk/>
            <pc:sldMk cId="4156688425" sldId="265"/>
            <ac:spMk id="4" creationId="{33CB5A57-AA14-3441-8E3F-4893F6597439}"/>
          </ac:spMkLst>
        </pc:spChg>
        <pc:spChg chg="mod">
          <ac:chgData name="Joshua Buursma" userId="d07147bd-e4a1-4f12-8764-6eac6e6688ad" providerId="ADAL" clId="{9AD6FDDF-57C7-4763-9A97-2ED4A5C04CAC}" dt="2025-01-30T14:41:37.973" v="31" actId="403"/>
          <ac:spMkLst>
            <pc:docMk/>
            <pc:sldMk cId="4156688425" sldId="265"/>
            <ac:spMk id="153" creationId="{00000000-0000-0000-0000-000000000000}"/>
          </ac:spMkLst>
        </pc:spChg>
        <pc:spChg chg="mod">
          <ac:chgData name="Joshua Buursma" userId="d07147bd-e4a1-4f12-8764-6eac6e6688ad" providerId="ADAL" clId="{9AD6FDDF-57C7-4763-9A97-2ED4A5C04CAC}" dt="2025-01-30T14:42:22.106" v="41" actId="20577"/>
          <ac:spMkLst>
            <pc:docMk/>
            <pc:sldMk cId="4156688425" sldId="265"/>
            <ac:spMk id="154" creationId="{00000000-0000-0000-0000-000000000000}"/>
          </ac:spMkLst>
        </pc:spChg>
        <pc:picChg chg="mod">
          <ac:chgData name="Joshua Buursma" userId="d07147bd-e4a1-4f12-8764-6eac6e6688ad" providerId="ADAL" clId="{9AD6FDDF-57C7-4763-9A97-2ED4A5C04CAC}" dt="2025-01-30T14:42:31.866" v="43" actId="1076"/>
          <ac:picMkLst>
            <pc:docMk/>
            <pc:sldMk cId="4156688425" sldId="265"/>
            <ac:picMk id="2" creationId="{654B66C9-6533-2444-AEB6-B26BEECA70C5}"/>
          </ac:picMkLst>
        </pc:picChg>
      </pc:sldChg>
      <pc:sldChg chg="modSp modTransition">
        <pc:chgData name="Joshua Buursma" userId="d07147bd-e4a1-4f12-8764-6eac6e6688ad" providerId="ADAL" clId="{9AD6FDDF-57C7-4763-9A97-2ED4A5C04CAC}" dt="2025-01-30T14:48:41.058" v="112" actId="1076"/>
        <pc:sldMkLst>
          <pc:docMk/>
          <pc:sldMk cId="1356568454" sldId="276"/>
        </pc:sldMkLst>
        <pc:spChg chg="mod">
          <ac:chgData name="Joshua Buursma" userId="d07147bd-e4a1-4f12-8764-6eac6e6688ad" providerId="ADAL" clId="{9AD6FDDF-57C7-4763-9A97-2ED4A5C04CAC}" dt="2025-01-30T14:48:37.215" v="111" actId="1076"/>
          <ac:spMkLst>
            <pc:docMk/>
            <pc:sldMk cId="1356568454" sldId="276"/>
            <ac:spMk id="153" creationId="{00000000-0000-0000-0000-000000000000}"/>
          </ac:spMkLst>
        </pc:spChg>
        <pc:spChg chg="mod">
          <ac:chgData name="Joshua Buursma" userId="d07147bd-e4a1-4f12-8764-6eac6e6688ad" providerId="ADAL" clId="{9AD6FDDF-57C7-4763-9A97-2ED4A5C04CAC}" dt="2025-01-30T14:48:41.058" v="112" actId="1076"/>
          <ac:spMkLst>
            <pc:docMk/>
            <pc:sldMk cId="1356568454" sldId="276"/>
            <ac:spMk id="154" creationId="{00000000-0000-0000-0000-000000000000}"/>
          </ac:spMkLst>
        </pc:spChg>
      </pc:sldChg>
      <pc:sldChg chg="modSp modTransition modAnim">
        <pc:chgData name="Joshua Buursma" userId="d07147bd-e4a1-4f12-8764-6eac6e6688ad" providerId="ADAL" clId="{9AD6FDDF-57C7-4763-9A97-2ED4A5C04CAC}" dt="2025-01-30T14:47:33.651" v="97" actId="1076"/>
        <pc:sldMkLst>
          <pc:docMk/>
          <pc:sldMk cId="39245164" sldId="277"/>
        </pc:sldMkLst>
        <pc:spChg chg="mod">
          <ac:chgData name="Joshua Buursma" userId="d07147bd-e4a1-4f12-8764-6eac6e6688ad" providerId="ADAL" clId="{9AD6FDDF-57C7-4763-9A97-2ED4A5C04CAC}" dt="2025-01-30T14:47:33.651" v="97" actId="1076"/>
          <ac:spMkLst>
            <pc:docMk/>
            <pc:sldMk cId="39245164" sldId="277"/>
            <ac:spMk id="2" creationId="{4B814AA2-CC7C-A349-93F8-CA73077A3075}"/>
          </ac:spMkLst>
        </pc:spChg>
        <pc:spChg chg="mod">
          <ac:chgData name="Joshua Buursma" userId="d07147bd-e4a1-4f12-8764-6eac6e6688ad" providerId="ADAL" clId="{9AD6FDDF-57C7-4763-9A97-2ED4A5C04CAC}" dt="2025-01-30T14:47:25.015" v="95" actId="1076"/>
          <ac:spMkLst>
            <pc:docMk/>
            <pc:sldMk cId="39245164" sldId="277"/>
            <ac:spMk id="153" creationId="{00000000-0000-0000-0000-000000000000}"/>
          </ac:spMkLst>
        </pc:spChg>
        <pc:spChg chg="mod">
          <ac:chgData name="Joshua Buursma" userId="d07147bd-e4a1-4f12-8764-6eac6e6688ad" providerId="ADAL" clId="{9AD6FDDF-57C7-4763-9A97-2ED4A5C04CAC}" dt="2025-01-30T14:47:28.851" v="96" actId="1076"/>
          <ac:spMkLst>
            <pc:docMk/>
            <pc:sldMk cId="39245164" sldId="277"/>
            <ac:spMk id="154" creationId="{00000000-0000-0000-0000-000000000000}"/>
          </ac:spMkLst>
        </pc:spChg>
      </pc:sldChg>
      <pc:sldChg chg="modSp modTransition">
        <pc:chgData name="Joshua Buursma" userId="d07147bd-e4a1-4f12-8764-6eac6e6688ad" providerId="ADAL" clId="{9AD6FDDF-57C7-4763-9A97-2ED4A5C04CAC}" dt="2025-01-30T14:47:53.015" v="101" actId="1076"/>
        <pc:sldMkLst>
          <pc:docMk/>
          <pc:sldMk cId="1307349110" sldId="278"/>
        </pc:sldMkLst>
        <pc:spChg chg="mod">
          <ac:chgData name="Joshua Buursma" userId="d07147bd-e4a1-4f12-8764-6eac6e6688ad" providerId="ADAL" clId="{9AD6FDDF-57C7-4763-9A97-2ED4A5C04CAC}" dt="2025-01-30T14:47:49.534" v="100" actId="1076"/>
          <ac:spMkLst>
            <pc:docMk/>
            <pc:sldMk cId="1307349110" sldId="278"/>
            <ac:spMk id="153" creationId="{00000000-0000-0000-0000-000000000000}"/>
          </ac:spMkLst>
        </pc:spChg>
        <pc:spChg chg="mod">
          <ac:chgData name="Joshua Buursma" userId="d07147bd-e4a1-4f12-8764-6eac6e6688ad" providerId="ADAL" clId="{9AD6FDDF-57C7-4763-9A97-2ED4A5C04CAC}" dt="2025-01-30T14:47:53.015" v="101" actId="1076"/>
          <ac:spMkLst>
            <pc:docMk/>
            <pc:sldMk cId="1307349110" sldId="278"/>
            <ac:spMk id="154" creationId="{00000000-0000-0000-0000-000000000000}"/>
          </ac:spMkLst>
        </pc:spChg>
      </pc:sldChg>
      <pc:sldChg chg="modSp modTransition modAnim">
        <pc:chgData name="Joshua Buursma" userId="d07147bd-e4a1-4f12-8764-6eac6e6688ad" providerId="ADAL" clId="{9AD6FDDF-57C7-4763-9A97-2ED4A5C04CAC}" dt="2025-01-30T14:48:03.141" v="103" actId="1076"/>
        <pc:sldMkLst>
          <pc:docMk/>
          <pc:sldMk cId="263370044" sldId="279"/>
        </pc:sldMkLst>
        <pc:spChg chg="mod">
          <ac:chgData name="Joshua Buursma" userId="d07147bd-e4a1-4f12-8764-6eac6e6688ad" providerId="ADAL" clId="{9AD6FDDF-57C7-4763-9A97-2ED4A5C04CAC}" dt="2025-01-30T14:47:59.897" v="102" actId="1076"/>
          <ac:spMkLst>
            <pc:docMk/>
            <pc:sldMk cId="263370044" sldId="279"/>
            <ac:spMk id="153" creationId="{00000000-0000-0000-0000-000000000000}"/>
          </ac:spMkLst>
        </pc:spChg>
        <pc:spChg chg="mod">
          <ac:chgData name="Joshua Buursma" userId="d07147bd-e4a1-4f12-8764-6eac6e6688ad" providerId="ADAL" clId="{9AD6FDDF-57C7-4763-9A97-2ED4A5C04CAC}" dt="2025-01-30T14:48:03.141" v="103" actId="1076"/>
          <ac:spMkLst>
            <pc:docMk/>
            <pc:sldMk cId="263370044" sldId="279"/>
            <ac:spMk id="154" creationId="{00000000-0000-0000-0000-000000000000}"/>
          </ac:spMkLst>
        </pc:spChg>
      </pc:sldChg>
      <pc:sldChg chg="del modTransition">
        <pc:chgData name="Joshua Buursma" userId="d07147bd-e4a1-4f12-8764-6eac6e6688ad" providerId="ADAL" clId="{9AD6FDDF-57C7-4763-9A97-2ED4A5C04CAC}" dt="2025-01-30T14:38:35.245" v="18" actId="2696"/>
        <pc:sldMkLst>
          <pc:docMk/>
          <pc:sldMk cId="2313418295" sldId="280"/>
        </pc:sldMkLst>
      </pc:sldChg>
      <pc:sldChg chg="modSp modTransition modAnim">
        <pc:chgData name="Joshua Buursma" userId="d07147bd-e4a1-4f12-8764-6eac6e6688ad" providerId="ADAL" clId="{9AD6FDDF-57C7-4763-9A97-2ED4A5C04CAC}" dt="2025-01-30T14:47:15.753" v="94" actId="1076"/>
        <pc:sldMkLst>
          <pc:docMk/>
          <pc:sldMk cId="3001756962" sldId="283"/>
        </pc:sldMkLst>
        <pc:spChg chg="mod">
          <ac:chgData name="Joshua Buursma" userId="d07147bd-e4a1-4f12-8764-6eac6e6688ad" providerId="ADAL" clId="{9AD6FDDF-57C7-4763-9A97-2ED4A5C04CAC}" dt="2025-01-30T14:47:15.753" v="94" actId="1076"/>
          <ac:spMkLst>
            <pc:docMk/>
            <pc:sldMk cId="3001756962" sldId="283"/>
            <ac:spMk id="2" creationId="{9232FE3C-C1B2-C842-8977-77876E4ECFEB}"/>
          </ac:spMkLst>
        </pc:spChg>
        <pc:spChg chg="mod">
          <ac:chgData name="Joshua Buursma" userId="d07147bd-e4a1-4f12-8764-6eac6e6688ad" providerId="ADAL" clId="{9AD6FDDF-57C7-4763-9A97-2ED4A5C04CAC}" dt="2025-01-30T14:47:13.252" v="93" actId="1076"/>
          <ac:spMkLst>
            <pc:docMk/>
            <pc:sldMk cId="3001756962" sldId="283"/>
            <ac:spMk id="7" creationId="{4DB37996-1961-F04C-B43D-356FED48F71F}"/>
          </ac:spMkLst>
        </pc:spChg>
        <pc:spChg chg="mod">
          <ac:chgData name="Joshua Buursma" userId="d07147bd-e4a1-4f12-8764-6eac6e6688ad" providerId="ADAL" clId="{9AD6FDDF-57C7-4763-9A97-2ED4A5C04CAC}" dt="2025-01-30T14:47:10.297" v="92" actId="1076"/>
          <ac:spMkLst>
            <pc:docMk/>
            <pc:sldMk cId="3001756962" sldId="283"/>
            <ac:spMk id="153" creationId="{00000000-0000-0000-0000-000000000000}"/>
          </ac:spMkLst>
        </pc:spChg>
      </pc:sldChg>
      <pc:sldChg chg="modSp modTransition modAnim">
        <pc:chgData name="Joshua Buursma" userId="d07147bd-e4a1-4f12-8764-6eac6e6688ad" providerId="ADAL" clId="{9AD6FDDF-57C7-4763-9A97-2ED4A5C04CAC}" dt="2025-01-30T14:49:27.429" v="126" actId="20577"/>
        <pc:sldMkLst>
          <pc:docMk/>
          <pc:sldMk cId="1353005911" sldId="284"/>
        </pc:sldMkLst>
        <pc:spChg chg="mod">
          <ac:chgData name="Joshua Buursma" userId="d07147bd-e4a1-4f12-8764-6eac6e6688ad" providerId="ADAL" clId="{9AD6FDDF-57C7-4763-9A97-2ED4A5C04CAC}" dt="2025-01-30T14:46:48.846" v="86" actId="1076"/>
          <ac:spMkLst>
            <pc:docMk/>
            <pc:sldMk cId="1353005911" sldId="284"/>
            <ac:spMk id="5" creationId="{18BC74FC-5E16-6149-B47B-732C7D321FD0}"/>
          </ac:spMkLst>
        </pc:spChg>
        <pc:spChg chg="mod">
          <ac:chgData name="Joshua Buursma" userId="d07147bd-e4a1-4f12-8764-6eac6e6688ad" providerId="ADAL" clId="{9AD6FDDF-57C7-4763-9A97-2ED4A5C04CAC}" dt="2025-01-30T14:49:27.429" v="126" actId="20577"/>
          <ac:spMkLst>
            <pc:docMk/>
            <pc:sldMk cId="1353005911" sldId="284"/>
            <ac:spMk id="153" creationId="{00000000-0000-0000-0000-000000000000}"/>
          </ac:spMkLst>
        </pc:spChg>
      </pc:sldChg>
      <pc:sldChg chg="modSp modTransition">
        <pc:chgData name="Joshua Buursma" userId="d07147bd-e4a1-4f12-8764-6eac6e6688ad" providerId="ADAL" clId="{9AD6FDDF-57C7-4763-9A97-2ED4A5C04CAC}" dt="2025-01-30T14:49:10.690" v="122" actId="1076"/>
        <pc:sldMkLst>
          <pc:docMk/>
          <pc:sldMk cId="1594631212" sldId="285"/>
        </pc:sldMkLst>
        <pc:spChg chg="mod">
          <ac:chgData name="Joshua Buursma" userId="d07147bd-e4a1-4f12-8764-6eac6e6688ad" providerId="ADAL" clId="{9AD6FDDF-57C7-4763-9A97-2ED4A5C04CAC}" dt="2025-01-30T14:49:10.690" v="122" actId="1076"/>
          <ac:spMkLst>
            <pc:docMk/>
            <pc:sldMk cId="1594631212" sldId="285"/>
            <ac:spMk id="5" creationId="{18BC74FC-5E16-6149-B47B-732C7D321FD0}"/>
          </ac:spMkLst>
        </pc:spChg>
        <pc:spChg chg="mod">
          <ac:chgData name="Joshua Buursma" userId="d07147bd-e4a1-4f12-8764-6eac6e6688ad" providerId="ADAL" clId="{9AD6FDDF-57C7-4763-9A97-2ED4A5C04CAC}" dt="2025-01-30T14:49:05.897" v="121" actId="1076"/>
          <ac:spMkLst>
            <pc:docMk/>
            <pc:sldMk cId="1594631212" sldId="285"/>
            <ac:spMk id="153" creationId="{00000000-0000-0000-0000-000000000000}"/>
          </ac:spMkLst>
        </pc:spChg>
      </pc:sldChg>
      <pc:sldChg chg="modSp modTransition">
        <pc:chgData name="Joshua Buursma" userId="d07147bd-e4a1-4f12-8764-6eac6e6688ad" providerId="ADAL" clId="{9AD6FDDF-57C7-4763-9A97-2ED4A5C04CAC}" dt="2025-01-30T14:48:14.134" v="105" actId="1076"/>
        <pc:sldMkLst>
          <pc:docMk/>
          <pc:sldMk cId="4274310652" sldId="286"/>
        </pc:sldMkLst>
        <pc:spChg chg="mod">
          <ac:chgData name="Joshua Buursma" userId="d07147bd-e4a1-4f12-8764-6eac6e6688ad" providerId="ADAL" clId="{9AD6FDDF-57C7-4763-9A97-2ED4A5C04CAC}" dt="2025-01-30T14:48:08.735" v="104" actId="1076"/>
          <ac:spMkLst>
            <pc:docMk/>
            <pc:sldMk cId="4274310652" sldId="286"/>
            <ac:spMk id="153" creationId="{00000000-0000-0000-0000-000000000000}"/>
          </ac:spMkLst>
        </pc:spChg>
        <pc:spChg chg="mod">
          <ac:chgData name="Joshua Buursma" userId="d07147bd-e4a1-4f12-8764-6eac6e6688ad" providerId="ADAL" clId="{9AD6FDDF-57C7-4763-9A97-2ED4A5C04CAC}" dt="2025-01-30T14:48:14.134" v="105" actId="1076"/>
          <ac:spMkLst>
            <pc:docMk/>
            <pc:sldMk cId="4274310652" sldId="286"/>
            <ac:spMk id="154" creationId="{00000000-0000-0000-0000-000000000000}"/>
          </ac:spMkLst>
        </pc:spChg>
      </pc:sldChg>
      <pc:sldChg chg="modSp modTransition">
        <pc:chgData name="Joshua Buursma" userId="d07147bd-e4a1-4f12-8764-6eac6e6688ad" providerId="ADAL" clId="{9AD6FDDF-57C7-4763-9A97-2ED4A5C04CAC}" dt="2025-01-30T14:48:56.748" v="116" actId="1076"/>
        <pc:sldMkLst>
          <pc:docMk/>
          <pc:sldMk cId="639569116" sldId="287"/>
        </pc:sldMkLst>
        <pc:spChg chg="mod">
          <ac:chgData name="Joshua Buursma" userId="d07147bd-e4a1-4f12-8764-6eac6e6688ad" providerId="ADAL" clId="{9AD6FDDF-57C7-4763-9A97-2ED4A5C04CAC}" dt="2025-01-30T14:48:53.255" v="115" actId="1076"/>
          <ac:spMkLst>
            <pc:docMk/>
            <pc:sldMk cId="639569116" sldId="287"/>
            <ac:spMk id="153" creationId="{00000000-0000-0000-0000-000000000000}"/>
          </ac:spMkLst>
        </pc:spChg>
        <pc:spChg chg="mod">
          <ac:chgData name="Joshua Buursma" userId="d07147bd-e4a1-4f12-8764-6eac6e6688ad" providerId="ADAL" clId="{9AD6FDDF-57C7-4763-9A97-2ED4A5C04CAC}" dt="2025-01-30T14:48:56.748" v="116" actId="1076"/>
          <ac:spMkLst>
            <pc:docMk/>
            <pc:sldMk cId="639569116" sldId="287"/>
            <ac:spMk id="154" creationId="{00000000-0000-0000-0000-000000000000}"/>
          </ac:spMkLst>
        </pc:spChg>
      </pc:sldChg>
      <pc:sldChg chg="modSp modTransition modAnim">
        <pc:chgData name="Joshua Buursma" userId="d07147bd-e4a1-4f12-8764-6eac6e6688ad" providerId="ADAL" clId="{9AD6FDDF-57C7-4763-9A97-2ED4A5C04CAC}" dt="2025-01-30T14:49:20.205" v="125" actId="1076"/>
        <pc:sldMkLst>
          <pc:docMk/>
          <pc:sldMk cId="4222338216" sldId="288"/>
        </pc:sldMkLst>
        <pc:spChg chg="mod">
          <ac:chgData name="Joshua Buursma" userId="d07147bd-e4a1-4f12-8764-6eac6e6688ad" providerId="ADAL" clId="{9AD6FDDF-57C7-4763-9A97-2ED4A5C04CAC}" dt="2025-01-30T14:49:20.205" v="125" actId="1076"/>
          <ac:spMkLst>
            <pc:docMk/>
            <pc:sldMk cId="4222338216" sldId="288"/>
            <ac:spMk id="153" creationId="{00000000-0000-0000-0000-000000000000}"/>
          </ac:spMkLst>
        </pc:spChg>
        <pc:spChg chg="mod">
          <ac:chgData name="Joshua Buursma" userId="d07147bd-e4a1-4f12-8764-6eac6e6688ad" providerId="ADAL" clId="{9AD6FDDF-57C7-4763-9A97-2ED4A5C04CAC}" dt="2025-01-30T14:49:15.218" v="123" actId="1076"/>
          <ac:spMkLst>
            <pc:docMk/>
            <pc:sldMk cId="4222338216" sldId="288"/>
            <ac:spMk id="154" creationId="{00000000-0000-0000-0000-000000000000}"/>
          </ac:spMkLst>
        </pc:spChg>
      </pc:sldChg>
      <pc:sldChg chg="modTransition">
        <pc:chgData name="Joshua Buursma" userId="d07147bd-e4a1-4f12-8764-6eac6e6688ad" providerId="ADAL" clId="{9AD6FDDF-57C7-4763-9A97-2ED4A5C04CAC}" dt="2025-01-30T14:39:26.410" v="29"/>
        <pc:sldMkLst>
          <pc:docMk/>
          <pc:sldMk cId="349817900" sldId="289"/>
        </pc:sldMkLst>
      </pc:sldChg>
    </pc:docChg>
  </pc:docChgLst>
  <pc:docChgLst>
    <pc:chgData name="Joshua Buursma" userId="d07147bd-e4a1-4f12-8764-6eac6e6688ad" providerId="ADAL" clId="{9D79B192-E71C-4AEF-96A5-30AAF14FDCB1}"/>
    <pc:docChg chg="modSld">
      <pc:chgData name="Joshua Buursma" userId="d07147bd-e4a1-4f12-8764-6eac6e6688ad" providerId="ADAL" clId="{9D79B192-E71C-4AEF-96A5-30AAF14FDCB1}" dt="2025-01-30T14:50:34.898" v="0"/>
      <pc:docMkLst>
        <pc:docMk/>
      </pc:docMkLst>
      <pc:sldChg chg="addSp">
        <pc:chgData name="Joshua Buursma" userId="d07147bd-e4a1-4f12-8764-6eac6e6688ad" providerId="ADAL" clId="{9D79B192-E71C-4AEF-96A5-30AAF14FDCB1}" dt="2025-01-30T14:50:34.898" v="0"/>
        <pc:sldMkLst>
          <pc:docMk/>
          <pc:sldMk cId="4156688425" sldId="265"/>
        </pc:sldMkLst>
        <pc:picChg chg="add">
          <ac:chgData name="Joshua Buursma" userId="d07147bd-e4a1-4f12-8764-6eac6e6688ad" providerId="ADAL" clId="{9D79B192-E71C-4AEF-96A5-30AAF14FDCB1}" dt="2025-01-30T14:50:34.898" v="0"/>
          <ac:picMkLst>
            <pc:docMk/>
            <pc:sldMk cId="4156688425" sldId="265"/>
            <ac:picMk id="6" creationId="{CEC9F804-F3DD-4333-B696-70CD99F64158}"/>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50" name="Shape 150"/>
          <p:cNvSpPr>
            <a:spLocks noGrp="1" noRot="1" noChangeAspect="1"/>
          </p:cNvSpPr>
          <p:nvPr>
            <p:ph type="sldImg"/>
          </p:nvPr>
        </p:nvSpPr>
        <p:spPr>
          <a:xfrm>
            <a:off x="1143000" y="685800"/>
            <a:ext cx="4572000" cy="3429000"/>
          </a:xfrm>
          <a:prstGeom prst="rect">
            <a:avLst/>
          </a:prstGeom>
        </p:spPr>
        <p:txBody>
          <a:bodyPr/>
          <a:lstStyle/>
          <a:p>
            <a:endParaRPr dirty="0"/>
          </a:p>
        </p:txBody>
      </p:sp>
      <p:sp>
        <p:nvSpPr>
          <p:cNvPr id="151" name="Shape 151"/>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Lato" panose="020F0502020204030203" pitchFamily="34" charset="0"/>
        <a:ea typeface="Lato" panose="020F0502020204030203" pitchFamily="34" charset="0"/>
        <a:cs typeface="Lato" panose="020F0502020204030203" pitchFamily="34" charset="0"/>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p:spTree>
      <p:nvGrpSpPr>
        <p:cNvPr id="1" name=""/>
        <p:cNvGrpSpPr/>
        <p:nvPr/>
      </p:nvGrpSpPr>
      <p:grpSpPr>
        <a:xfrm>
          <a:off x="0" y="0"/>
          <a:ext cx="0" cy="0"/>
          <a:chOff x="0" y="0"/>
          <a:chExt cx="0" cy="0"/>
        </a:xfrm>
      </p:grpSpPr>
      <p:sp>
        <p:nvSpPr>
          <p:cNvPr id="11" name="1/1"/>
          <p:cNvSpPr txBox="1">
            <a:spLocks noGrp="1"/>
          </p:cNvSpPr>
          <p:nvPr>
            <p:ph type="body" sz="quarter" idx="21" hasCustomPrompt="1"/>
          </p:nvPr>
        </p:nvSpPr>
        <p:spPr>
          <a:xfrm>
            <a:off x="20699293" y="955136"/>
            <a:ext cx="3225766" cy="636979"/>
          </a:xfrm>
          <a:prstGeom prst="rect">
            <a:avLst/>
          </a:prstGeom>
        </p:spPr>
        <p:txBody>
          <a:bodyPr lIns="45719" tIns="45719" rIns="45719" bIns="45719"/>
          <a:lstStyle>
            <a:lvl1pPr marL="0" indent="0" algn="r">
              <a:lnSpc>
                <a:spcPct val="100000"/>
              </a:lnSpc>
              <a:buSzTx/>
              <a:buNone/>
              <a:defRPr sz="2800">
                <a:solidFill>
                  <a:srgbClr val="313653"/>
                </a:solidFill>
                <a:latin typeface="Garamond" panose="02020404030301010803" pitchFamily="18" charset="0"/>
                <a:ea typeface="Garamond" panose="02020404030301010803" pitchFamily="18" charset="0"/>
                <a:cs typeface="Garamond" panose="02020404030301010803" pitchFamily="18" charset="0"/>
                <a:sym typeface="Bodoni SvtyTwo ITC TT-Book"/>
              </a:defRPr>
            </a:lvl1pPr>
          </a:lstStyle>
          <a:p>
            <a:r>
              <a:rPr dirty="0"/>
              <a:t>Author and Date</a:t>
            </a:r>
          </a:p>
        </p:txBody>
      </p:sp>
      <p:sp>
        <p:nvSpPr>
          <p:cNvPr id="12" name="Presentation Title"/>
          <p:cNvSpPr txBox="1">
            <a:spLocks noGrp="1"/>
          </p:cNvSpPr>
          <p:nvPr>
            <p:ph type="title" hasCustomPrompt="1"/>
          </p:nvPr>
        </p:nvSpPr>
        <p:spPr>
          <a:xfrm>
            <a:off x="3235412" y="641401"/>
            <a:ext cx="20358152" cy="1264450"/>
          </a:xfrm>
          <a:prstGeom prst="rect">
            <a:avLst/>
          </a:prstGeom>
        </p:spPr>
        <p:txBody>
          <a:bodyPr anchor="b"/>
          <a:lstStyle>
            <a:lvl1pPr>
              <a:defRPr sz="7000" spc="-140">
                <a:solidFill>
                  <a:srgbClr val="313653"/>
                </a:solidFill>
                <a:latin typeface="Garamond" panose="02020404030301010803" pitchFamily="18" charset="0"/>
                <a:ea typeface="+mj-ea"/>
                <a:cs typeface="+mj-cs"/>
                <a:sym typeface="Bodoni SvtyTwo ITC TT-Bold"/>
              </a:defRPr>
            </a:lvl1pPr>
          </a:lstStyle>
          <a:p>
            <a:r>
              <a:rPr dirty="0"/>
              <a:t>Presentation Title</a:t>
            </a:r>
          </a:p>
        </p:txBody>
      </p:sp>
      <p:sp>
        <p:nvSpPr>
          <p:cNvPr id="13" name="Body Level One…"/>
          <p:cNvSpPr txBox="1">
            <a:spLocks noGrp="1"/>
          </p:cNvSpPr>
          <p:nvPr>
            <p:ph type="body" sz="quarter" idx="1" hasCustomPrompt="1"/>
          </p:nvPr>
        </p:nvSpPr>
        <p:spPr>
          <a:xfrm>
            <a:off x="3235412" y="2191943"/>
            <a:ext cx="20358152" cy="1905001"/>
          </a:xfrm>
          <a:prstGeom prst="rect">
            <a:avLst/>
          </a:prstGeom>
        </p:spPr>
        <p:txBody>
          <a:bodyPr/>
          <a:lstStyle>
            <a:lvl1pPr marL="0" indent="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stStyle>
          <a:p>
            <a:r>
              <a:rPr dirty="0"/>
              <a:t>Presentation Subtitle</a:t>
            </a:r>
          </a:p>
          <a:p>
            <a:pPr lvl="1"/>
            <a:endParaRPr dirty="0"/>
          </a:p>
          <a:p>
            <a:pPr lvl="2"/>
            <a:endParaRPr dirty="0"/>
          </a:p>
          <a:p>
            <a:pPr lvl="3"/>
            <a:endParaRPr dirty="0"/>
          </a:p>
          <a:p>
            <a:pPr lvl="4"/>
            <a:endParaRPr dirty="0"/>
          </a:p>
        </p:txBody>
      </p:sp>
      <p:sp>
        <p:nvSpPr>
          <p:cNvPr id="14" name="Rectangle"/>
          <p:cNvSpPr/>
          <p:nvPr/>
        </p:nvSpPr>
        <p:spPr>
          <a:xfrm>
            <a:off x="-26571" y="-26571"/>
            <a:ext cx="2585920" cy="13769141"/>
          </a:xfrm>
          <a:prstGeom prst="rect">
            <a:avLst/>
          </a:prstGeom>
          <a:solidFill>
            <a:srgbClr val="313653"/>
          </a:solidFill>
          <a:ln w="12700">
            <a:miter lim="400000"/>
          </a:ln>
        </p:spPr>
        <p:txBody>
          <a:bodyPr lIns="50800" tIns="50800" rIns="50800" bIns="50800" anchor="ctr"/>
          <a:lstStyle/>
          <a:p>
            <a:pPr algn="ctr" defTabSz="825500">
              <a:defRPr sz="3200">
                <a:solidFill>
                  <a:schemeClr val="accent4">
                    <a:hueOff val="348544"/>
                    <a:lumOff val="7139"/>
                  </a:schemeClr>
                </a:solidFill>
                <a:latin typeface="Helvetica Neue Medium"/>
                <a:ea typeface="Helvetica Neue Medium"/>
                <a:cs typeface="Helvetica Neue Medium"/>
                <a:sym typeface="Helvetica Neue Medium"/>
              </a:defRPr>
            </a:pPr>
            <a:endParaRPr dirty="0">
              <a:latin typeface="Lato" panose="020F0502020204030203" pitchFamily="34" charset="0"/>
              <a:ea typeface="Lato" panose="020F0502020204030203" pitchFamily="34" charset="0"/>
              <a:cs typeface="Lato" panose="020F0502020204030203" pitchFamily="34" charset="0"/>
            </a:endParaRPr>
          </a:p>
        </p:txBody>
      </p:sp>
      <p:sp>
        <p:nvSpPr>
          <p:cNvPr id="16" name="Slide Numb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3" name="Picture 2" descr="A picture containing text, clipart&#10;&#10;Description automatically generated">
            <a:extLst>
              <a:ext uri="{FF2B5EF4-FFF2-40B4-BE49-F238E27FC236}">
                <a16:creationId xmlns:a16="http://schemas.microsoft.com/office/drawing/2014/main" id="{22B7F321-F66B-40DF-9A6F-0596655B3B2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3522267" y="5957885"/>
            <a:ext cx="9572625" cy="1800225"/>
          </a:xfrm>
          <a:prstGeom prst="rect">
            <a:avLst/>
          </a:prstGeom>
        </p:spPr>
      </p:pic>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Big Fact">
    <p:spTree>
      <p:nvGrpSpPr>
        <p:cNvPr id="1" name=""/>
        <p:cNvGrpSpPr/>
        <p:nvPr/>
      </p:nvGrpSpPr>
      <p:grpSpPr>
        <a:xfrm>
          <a:off x="0" y="0"/>
          <a:ext cx="0" cy="0"/>
          <a:chOff x="0" y="0"/>
          <a:chExt cx="0" cy="0"/>
        </a:xfrm>
      </p:grpSpPr>
      <p:sp>
        <p:nvSpPr>
          <p:cNvPr id="108" name="Body Level One…"/>
          <p:cNvSpPr txBox="1">
            <a:spLocks noGrp="1"/>
          </p:cNvSpPr>
          <p:nvPr>
            <p:ph type="body" idx="1" hasCustomPrompt="1"/>
          </p:nvPr>
        </p:nvSpPr>
        <p:spPr>
          <a:xfrm>
            <a:off x="1206500" y="1075927"/>
            <a:ext cx="21971000" cy="7241584"/>
          </a:xfrm>
          <a:prstGeom prst="rect">
            <a:avLst/>
          </a:prstGeom>
        </p:spPr>
        <p:txBody>
          <a:bodyPr anchor="b"/>
          <a:lstStyle>
            <a:lvl1pPr marL="638923" indent="-469900">
              <a:lnSpc>
                <a:spcPct val="90000"/>
              </a:lnSpc>
              <a:buSzTx/>
              <a:buNone/>
              <a:defRPr sz="8500" spc="-170">
                <a:solidFill>
                  <a:srgbClr val="AE4844"/>
                </a:solidFill>
                <a:latin typeface="Garamond" panose="02020404030301010803" pitchFamily="18" charset="0"/>
                <a:ea typeface="Garamond" panose="02020404030301010803" pitchFamily="18" charset="0"/>
                <a:cs typeface="Garamond" panose="02020404030301010803" pitchFamily="18" charset="0"/>
                <a:sym typeface="Bodoni SvtyTwo ITC TT-Book"/>
              </a:defRPr>
            </a:lvl1pPr>
            <a:lvl2pPr marL="638923" indent="-12700">
              <a:lnSpc>
                <a:spcPct val="90000"/>
              </a:lnSpc>
              <a:buSzTx/>
              <a:buNone/>
              <a:defRPr sz="8500" spc="-170">
                <a:solidFill>
                  <a:srgbClr val="AE4844"/>
                </a:solidFill>
                <a:latin typeface="Garamond" panose="02020404030301010803" pitchFamily="18" charset="0"/>
                <a:ea typeface="Garamond" panose="02020404030301010803" pitchFamily="18" charset="0"/>
                <a:cs typeface="Garamond" panose="02020404030301010803" pitchFamily="18" charset="0"/>
                <a:sym typeface="Bodoni SvtyTwo ITC TT-Book"/>
              </a:defRPr>
            </a:lvl2pPr>
            <a:lvl3pPr marL="638923" indent="444500">
              <a:lnSpc>
                <a:spcPct val="90000"/>
              </a:lnSpc>
              <a:buSzTx/>
              <a:buNone/>
              <a:defRPr sz="8500" spc="-170">
                <a:solidFill>
                  <a:srgbClr val="AE4844"/>
                </a:solidFill>
                <a:latin typeface="Garamond" panose="02020404030301010803" pitchFamily="18" charset="0"/>
                <a:ea typeface="Garamond" panose="02020404030301010803" pitchFamily="18" charset="0"/>
                <a:cs typeface="Garamond" panose="02020404030301010803" pitchFamily="18" charset="0"/>
                <a:sym typeface="Bodoni SvtyTwo ITC TT-Book"/>
              </a:defRPr>
            </a:lvl3pPr>
            <a:lvl4pPr marL="638923" indent="901700">
              <a:lnSpc>
                <a:spcPct val="90000"/>
              </a:lnSpc>
              <a:buSzTx/>
              <a:buNone/>
              <a:defRPr sz="8500" spc="-170">
                <a:solidFill>
                  <a:srgbClr val="AE4844"/>
                </a:solidFill>
                <a:latin typeface="Garamond" panose="02020404030301010803" pitchFamily="18" charset="0"/>
                <a:ea typeface="Garamond" panose="02020404030301010803" pitchFamily="18" charset="0"/>
                <a:cs typeface="Garamond" panose="02020404030301010803" pitchFamily="18" charset="0"/>
                <a:sym typeface="Bodoni SvtyTwo ITC TT-Book"/>
              </a:defRPr>
            </a:lvl4pPr>
            <a:lvl5pPr marL="638923" indent="1358900">
              <a:lnSpc>
                <a:spcPct val="90000"/>
              </a:lnSpc>
              <a:buSzTx/>
              <a:buNone/>
              <a:defRPr sz="8500" spc="-170">
                <a:solidFill>
                  <a:srgbClr val="AE4844"/>
                </a:solidFill>
                <a:latin typeface="Garamond" panose="02020404030301010803" pitchFamily="18" charset="0"/>
                <a:ea typeface="Garamond" panose="02020404030301010803" pitchFamily="18" charset="0"/>
                <a:cs typeface="Garamond" panose="02020404030301010803" pitchFamily="18" charset="0"/>
                <a:sym typeface="Bodoni SvtyTwo ITC TT-Book"/>
              </a:defRPr>
            </a:lvl5pPr>
          </a:lstStyle>
          <a:p>
            <a:r>
              <a:rPr dirty="0"/>
              <a:t>100%</a:t>
            </a:r>
          </a:p>
          <a:p>
            <a:pPr lvl="1"/>
            <a:endParaRPr dirty="0"/>
          </a:p>
          <a:p>
            <a:pPr lvl="2"/>
            <a:endParaRPr dirty="0"/>
          </a:p>
          <a:p>
            <a:pPr lvl="3"/>
            <a:endParaRPr dirty="0"/>
          </a:p>
          <a:p>
            <a:pPr lvl="4"/>
            <a:endParaRPr dirty="0"/>
          </a:p>
        </p:txBody>
      </p:sp>
      <p:sp>
        <p:nvSpPr>
          <p:cNvPr id="109" name="Fact information"/>
          <p:cNvSpPr txBox="1">
            <a:spLocks noGrp="1"/>
          </p:cNvSpPr>
          <p:nvPr>
            <p:ph type="body" sz="quarter" idx="21" hasCustomPrompt="1"/>
          </p:nvPr>
        </p:nvSpPr>
        <p:spPr>
          <a:xfrm>
            <a:off x="1206500" y="8262180"/>
            <a:ext cx="21971000" cy="934780"/>
          </a:xfrm>
          <a:prstGeom prst="rect">
            <a:avLst/>
          </a:prstGeom>
        </p:spPr>
        <p:txBody>
          <a:bodyPr lIns="45719" tIns="45719" rIns="45719" bIns="45719"/>
          <a:lstStyle>
            <a:lvl1pPr marL="0" indent="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stStyle>
          <a:p>
            <a:r>
              <a:rPr dirty="0"/>
              <a:t>Fact information</a:t>
            </a:r>
          </a:p>
        </p:txBody>
      </p:sp>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17" name="Attribution"/>
          <p:cNvSpPr txBox="1">
            <a:spLocks noGrp="1"/>
          </p:cNvSpPr>
          <p:nvPr>
            <p:ph type="body" sz="quarter" idx="21" hasCustomPrompt="1"/>
          </p:nvPr>
        </p:nvSpPr>
        <p:spPr>
          <a:xfrm>
            <a:off x="2430025" y="10675453"/>
            <a:ext cx="20200052" cy="636979"/>
          </a:xfrm>
          <a:prstGeom prst="rect">
            <a:avLst/>
          </a:prstGeom>
        </p:spPr>
        <p:txBody>
          <a:bodyPr lIns="45719" tIns="45719" rIns="45719" bIns="45719"/>
          <a:lstStyle>
            <a:lvl1pPr marL="0" indent="0">
              <a:buSzTx/>
              <a:buNone/>
            </a:lvl1pPr>
          </a:lstStyle>
          <a:p>
            <a:r>
              <a:t>Attribution</a:t>
            </a:r>
          </a:p>
        </p:txBody>
      </p:sp>
      <p:sp>
        <p:nvSpPr>
          <p:cNvPr id="118" name="Body Level One…"/>
          <p:cNvSpPr txBox="1">
            <a:spLocks noGrp="1"/>
          </p:cNvSpPr>
          <p:nvPr>
            <p:ph type="body" sz="half" idx="1" hasCustomPrompt="1"/>
          </p:nvPr>
        </p:nvSpPr>
        <p:spPr>
          <a:xfrm>
            <a:off x="1753923" y="4939860"/>
            <a:ext cx="20876154" cy="3836280"/>
          </a:xfrm>
          <a:prstGeom prst="rect">
            <a:avLst/>
          </a:prstGeom>
        </p:spPr>
        <p:txBody>
          <a:bodyPr/>
          <a:lstStyle>
            <a:lvl1pPr marL="638923" indent="-469900">
              <a:lnSpc>
                <a:spcPct val="90000"/>
              </a:lnSpc>
              <a:buSzTx/>
              <a:buNone/>
              <a:defRPr sz="8500" spc="-170">
                <a:solidFill>
                  <a:srgbClr val="AE4844"/>
                </a:solidFill>
                <a:latin typeface="Garamond" panose="02020404030301010803" pitchFamily="18" charset="0"/>
                <a:ea typeface="Garamond" panose="02020404030301010803" pitchFamily="18" charset="0"/>
                <a:cs typeface="Garamond" panose="02020404030301010803" pitchFamily="18" charset="0"/>
                <a:sym typeface="Bodoni SvtyTwo ITC TT-Book"/>
              </a:defRPr>
            </a:lvl1pPr>
            <a:lvl2pPr marL="638923" indent="-12700">
              <a:lnSpc>
                <a:spcPct val="90000"/>
              </a:lnSpc>
              <a:buSzTx/>
              <a:buNone/>
              <a:defRPr sz="8500" spc="-170">
                <a:solidFill>
                  <a:srgbClr val="AE4844"/>
                </a:solidFill>
                <a:latin typeface="Garamond" panose="02020404030301010803" pitchFamily="18" charset="0"/>
                <a:ea typeface="Garamond" panose="02020404030301010803" pitchFamily="18" charset="0"/>
                <a:cs typeface="Garamond" panose="02020404030301010803" pitchFamily="18" charset="0"/>
                <a:sym typeface="Bodoni SvtyTwo ITC TT-Book"/>
              </a:defRPr>
            </a:lvl2pPr>
            <a:lvl3pPr marL="638923" indent="444500">
              <a:lnSpc>
                <a:spcPct val="90000"/>
              </a:lnSpc>
              <a:buSzTx/>
              <a:buNone/>
              <a:defRPr sz="8500" spc="-170">
                <a:solidFill>
                  <a:srgbClr val="AE4844"/>
                </a:solidFill>
                <a:latin typeface="Garamond" panose="02020404030301010803" pitchFamily="18" charset="0"/>
                <a:ea typeface="Garamond" panose="02020404030301010803" pitchFamily="18" charset="0"/>
                <a:cs typeface="Garamond" panose="02020404030301010803" pitchFamily="18" charset="0"/>
                <a:sym typeface="Bodoni SvtyTwo ITC TT-Book"/>
              </a:defRPr>
            </a:lvl3pPr>
            <a:lvl4pPr marL="638923" indent="901700">
              <a:lnSpc>
                <a:spcPct val="90000"/>
              </a:lnSpc>
              <a:buSzTx/>
              <a:buNone/>
              <a:defRPr sz="8500" spc="-170">
                <a:solidFill>
                  <a:srgbClr val="AE4844"/>
                </a:solidFill>
                <a:latin typeface="Garamond" panose="02020404030301010803" pitchFamily="18" charset="0"/>
                <a:ea typeface="Garamond" panose="02020404030301010803" pitchFamily="18" charset="0"/>
                <a:cs typeface="Garamond" panose="02020404030301010803" pitchFamily="18" charset="0"/>
                <a:sym typeface="Bodoni SvtyTwo ITC TT-Book"/>
              </a:defRPr>
            </a:lvl4pPr>
            <a:lvl5pPr marL="638923" indent="1358900">
              <a:lnSpc>
                <a:spcPct val="90000"/>
              </a:lnSpc>
              <a:buSzTx/>
              <a:buNone/>
              <a:defRPr sz="8500" spc="-170">
                <a:solidFill>
                  <a:srgbClr val="AE4844"/>
                </a:solidFill>
                <a:latin typeface="Garamond" panose="02020404030301010803" pitchFamily="18" charset="0"/>
                <a:ea typeface="Garamond" panose="02020404030301010803" pitchFamily="18" charset="0"/>
                <a:cs typeface="Garamond" panose="02020404030301010803" pitchFamily="18" charset="0"/>
                <a:sym typeface="Bodoni SvtyTwo ITC TT-Book"/>
              </a:defRPr>
            </a:lvl5pPr>
          </a:lstStyle>
          <a:p>
            <a:r>
              <a:rPr dirty="0"/>
              <a:t>“Notable Quote”</a:t>
            </a:r>
          </a:p>
          <a:p>
            <a:pPr lvl="1"/>
            <a:endParaRPr dirty="0"/>
          </a:p>
          <a:p>
            <a:pPr lvl="2"/>
            <a:endParaRPr dirty="0"/>
          </a:p>
          <a:p>
            <a:pPr lvl="3"/>
            <a:endParaRPr dirty="0"/>
          </a:p>
          <a:p>
            <a:pPr lvl="4"/>
            <a:endParaRPr dirty="0"/>
          </a:p>
        </p:txBody>
      </p:sp>
      <p:sp>
        <p:nvSpPr>
          <p:cNvPr id="11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126" name="Image"/>
          <p:cNvSpPr>
            <a:spLocks noGrp="1"/>
          </p:cNvSpPr>
          <p:nvPr>
            <p:ph type="pic" sz="quarter" idx="21"/>
          </p:nvPr>
        </p:nvSpPr>
        <p:spPr>
          <a:xfrm>
            <a:off x="15760700" y="1016000"/>
            <a:ext cx="7439099" cy="5949678"/>
          </a:xfrm>
          <a:prstGeom prst="rect">
            <a:avLst/>
          </a:prstGeom>
        </p:spPr>
        <p:txBody>
          <a:bodyPr lIns="91439" tIns="45719" rIns="91439" bIns="45719">
            <a:noAutofit/>
          </a:bodyPr>
          <a:lstStyle/>
          <a:p>
            <a:endParaRPr/>
          </a:p>
        </p:txBody>
      </p:sp>
      <p:sp>
        <p:nvSpPr>
          <p:cNvPr id="127" name="Image"/>
          <p:cNvSpPr>
            <a:spLocks noGrp="1"/>
          </p:cNvSpPr>
          <p:nvPr>
            <p:ph type="pic" sz="half" idx="22"/>
          </p:nvPr>
        </p:nvSpPr>
        <p:spPr>
          <a:xfrm>
            <a:off x="13500100" y="3978275"/>
            <a:ext cx="10439400" cy="12150181"/>
          </a:xfrm>
          <a:prstGeom prst="rect">
            <a:avLst/>
          </a:prstGeom>
        </p:spPr>
        <p:txBody>
          <a:bodyPr lIns="91439" tIns="45719" rIns="91439" bIns="45719">
            <a:noAutofit/>
          </a:bodyPr>
          <a:lstStyle/>
          <a:p>
            <a:endParaRPr/>
          </a:p>
        </p:txBody>
      </p:sp>
      <p:sp>
        <p:nvSpPr>
          <p:cNvPr id="128" name="Image"/>
          <p:cNvSpPr>
            <a:spLocks noGrp="1"/>
          </p:cNvSpPr>
          <p:nvPr>
            <p:ph type="pic" idx="23"/>
          </p:nvPr>
        </p:nvSpPr>
        <p:spPr>
          <a:xfrm>
            <a:off x="-139700" y="495300"/>
            <a:ext cx="16611600" cy="12458700"/>
          </a:xfrm>
          <a:prstGeom prst="rect">
            <a:avLst/>
          </a:prstGeom>
        </p:spPr>
        <p:txBody>
          <a:bodyPr lIns="91439" tIns="45719" rIns="91439" bIns="45719">
            <a:noAutofit/>
          </a:bodyPr>
          <a:lstStyle/>
          <a:p>
            <a:endParaRPr/>
          </a:p>
        </p:txBody>
      </p:sp>
      <p:sp>
        <p:nvSpPr>
          <p:cNvPr id="12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36" name="Image"/>
          <p:cNvSpPr>
            <a:spLocks noGrp="1"/>
          </p:cNvSpPr>
          <p:nvPr>
            <p:ph type="pic" idx="21"/>
          </p:nvPr>
        </p:nvSpPr>
        <p:spPr>
          <a:xfrm>
            <a:off x="-1333500" y="-5524500"/>
            <a:ext cx="27051000" cy="21640800"/>
          </a:xfrm>
          <a:prstGeom prst="rect">
            <a:avLst/>
          </a:prstGeom>
        </p:spPr>
        <p:txBody>
          <a:bodyPr lIns="91439" tIns="45719" rIns="91439" bIns="45719">
            <a:noAutofit/>
          </a:bodyPr>
          <a:lstStyle/>
          <a:p>
            <a:endParaRPr/>
          </a:p>
        </p:txBody>
      </p:sp>
      <p:sp>
        <p:nvSpPr>
          <p:cNvPr id="137" name="Slide Number"/>
          <p:cNvSpPr txBox="1">
            <a:spLocks noGrp="1"/>
          </p:cNvSpPr>
          <p:nvPr>
            <p:ph type="sldNum" sz="quarter" idx="2"/>
          </p:nvPr>
        </p:nvSpPr>
        <p:spPr>
          <a:prstGeom prst="rect">
            <a:avLst/>
          </a:prstGeom>
        </p:spPr>
        <p:txBody>
          <a:bodyPr/>
          <a:lstStyle>
            <a:lvl1pPr>
              <a:defRPr>
                <a:solidFill>
                  <a:srgbClr val="FFFFFF"/>
                </a:solidFill>
              </a:defRPr>
            </a:lvl1p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4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Photo Alt">
    <p:spTree>
      <p:nvGrpSpPr>
        <p:cNvPr id="1" name=""/>
        <p:cNvGrpSpPr/>
        <p:nvPr/>
      </p:nvGrpSpPr>
      <p:grpSpPr>
        <a:xfrm>
          <a:off x="0" y="0"/>
          <a:ext cx="0" cy="0"/>
          <a:chOff x="0" y="0"/>
          <a:chExt cx="0" cy="0"/>
        </a:xfrm>
      </p:grpSpPr>
      <p:sp>
        <p:nvSpPr>
          <p:cNvPr id="34" name="910457886_1434x1669.jpg"/>
          <p:cNvSpPr>
            <a:spLocks noGrp="1"/>
          </p:cNvSpPr>
          <p:nvPr>
            <p:ph type="pic" idx="21"/>
          </p:nvPr>
        </p:nvSpPr>
        <p:spPr>
          <a:xfrm>
            <a:off x="10972800" y="-203200"/>
            <a:ext cx="12144837" cy="14135100"/>
          </a:xfrm>
          <a:prstGeom prst="rect">
            <a:avLst/>
          </a:prstGeom>
        </p:spPr>
        <p:txBody>
          <a:bodyPr lIns="91439" tIns="45719" rIns="91439" bIns="45719">
            <a:noAutofit/>
          </a:bodyPr>
          <a:lstStyle/>
          <a:p>
            <a:endParaRPr/>
          </a:p>
        </p:txBody>
      </p:sp>
      <p:sp>
        <p:nvSpPr>
          <p:cNvPr id="35" name="Slide Title"/>
          <p:cNvSpPr txBox="1">
            <a:spLocks noGrp="1"/>
          </p:cNvSpPr>
          <p:nvPr>
            <p:ph type="title" hasCustomPrompt="1"/>
          </p:nvPr>
        </p:nvSpPr>
        <p:spPr>
          <a:xfrm>
            <a:off x="1206500" y="1270000"/>
            <a:ext cx="9779000" cy="5882273"/>
          </a:xfrm>
          <a:prstGeom prst="rect">
            <a:avLst/>
          </a:prstGeom>
        </p:spPr>
        <p:txBody>
          <a:bodyPr anchor="b"/>
          <a:lstStyle/>
          <a:p>
            <a:r>
              <a:t>Slide Title</a:t>
            </a:r>
          </a:p>
        </p:txBody>
      </p:sp>
      <p:sp>
        <p:nvSpPr>
          <p:cNvPr id="36" name="Body Level One…"/>
          <p:cNvSpPr txBox="1">
            <a:spLocks noGrp="1"/>
          </p:cNvSpPr>
          <p:nvPr>
            <p:ph type="body" sz="quarter" idx="1" hasCustomPrompt="1"/>
          </p:nvPr>
        </p:nvSpPr>
        <p:spPr>
          <a:xfrm>
            <a:off x="1206500" y="7060576"/>
            <a:ext cx="9779000" cy="5385424"/>
          </a:xfrm>
          <a:prstGeom prst="rect">
            <a:avLst/>
          </a:prstGeom>
        </p:spPr>
        <p:txBody>
          <a:bodyPr/>
          <a:lstStyle>
            <a:lvl1pPr marL="0" indent="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stStyle>
          <a:p>
            <a:r>
              <a:rPr dirty="0"/>
              <a:t>Slide Subtitle</a:t>
            </a:r>
          </a:p>
          <a:p>
            <a:pPr lvl="1"/>
            <a:endParaRPr dirty="0"/>
          </a:p>
          <a:p>
            <a:pPr lvl="2"/>
            <a:endParaRPr dirty="0"/>
          </a:p>
          <a:p>
            <a:pPr lvl="3"/>
            <a:endParaRPr dirty="0"/>
          </a:p>
          <a:p>
            <a:pPr lvl="4"/>
            <a:endParaRPr dirty="0"/>
          </a:p>
        </p:txBody>
      </p:sp>
      <p:sp>
        <p:nvSpPr>
          <p:cNvPr id="37" name="Slide Number"/>
          <p:cNvSpPr txBox="1">
            <a:spLocks noGrp="1"/>
          </p:cNvSpPr>
          <p:nvPr>
            <p:ph type="sldNum" sz="quarter" idx="2"/>
          </p:nvPr>
        </p:nvSpPr>
        <p:spPr>
          <a:xfrm>
            <a:off x="12001499" y="13085233"/>
            <a:ext cx="368505" cy="3746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44" name="Slide Title"/>
          <p:cNvSpPr txBox="1">
            <a:spLocks noGrp="1"/>
          </p:cNvSpPr>
          <p:nvPr>
            <p:ph type="title" hasCustomPrompt="1"/>
          </p:nvPr>
        </p:nvSpPr>
        <p:spPr>
          <a:prstGeom prst="rect">
            <a:avLst/>
          </a:prstGeom>
        </p:spPr>
        <p:txBody>
          <a:bodyPr/>
          <a:lstStyle/>
          <a:p>
            <a:r>
              <a:t>Slide Title</a:t>
            </a:r>
          </a:p>
        </p:txBody>
      </p:sp>
      <p:sp>
        <p:nvSpPr>
          <p:cNvPr id="45" name="Slide Subtitle"/>
          <p:cNvSpPr txBox="1">
            <a:spLocks noGrp="1"/>
          </p:cNvSpPr>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stStyle>
          <a:p>
            <a:r>
              <a:rPr dirty="0"/>
              <a:t>Slide Subtitle</a:t>
            </a:r>
          </a:p>
        </p:txBody>
      </p:sp>
      <p:sp>
        <p:nvSpPr>
          <p:cNvPr id="46" name="Body Level One…"/>
          <p:cNvSpPr txBox="1">
            <a:spLocks noGrp="1"/>
          </p:cNvSpPr>
          <p:nvPr>
            <p:ph type="body" idx="1" hasCustomPrompt="1"/>
          </p:nvPr>
        </p:nvSpPr>
        <p:spPr>
          <a:prstGeom prst="rect">
            <a:avLst/>
          </a:prstGeom>
        </p:spPr>
        <p:txBody>
          <a:bodyPr/>
          <a:lstStyle/>
          <a:p>
            <a:r>
              <a:t>Slide bullet text</a:t>
            </a:r>
          </a:p>
          <a:p>
            <a:pPr lvl="1"/>
            <a:endParaRPr/>
          </a:p>
          <a:p>
            <a:pPr lvl="2"/>
            <a:endParaRPr/>
          </a:p>
          <a:p>
            <a:pPr lvl="3"/>
            <a:endParaRPr/>
          </a:p>
          <a:p>
            <a:pPr lvl="4"/>
            <a:endParaRPr/>
          </a:p>
        </p:txBody>
      </p:sp>
      <p:sp>
        <p:nvSpPr>
          <p:cNvPr id="4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54" name="Body Level One…"/>
          <p:cNvSpPr txBox="1">
            <a:spLocks noGrp="1"/>
          </p:cNvSpPr>
          <p:nvPr>
            <p:ph type="body" idx="1" hasCustomPrompt="1"/>
          </p:nvPr>
        </p:nvSpPr>
        <p:spPr>
          <a:prstGeom prst="rect">
            <a:avLst/>
          </a:prstGeom>
        </p:spPr>
        <p:txBody>
          <a:bodyPr numCol="2" spcCol="1098550"/>
          <a:lstStyle/>
          <a:p>
            <a:r>
              <a:t>Slide bullet text</a:t>
            </a:r>
          </a:p>
          <a:p>
            <a:pPr lvl="1"/>
            <a:endParaRPr/>
          </a:p>
          <a:p>
            <a:pPr lvl="2"/>
            <a:endParaRPr/>
          </a:p>
          <a:p>
            <a:pPr lvl="3"/>
            <a:endParaRPr/>
          </a:p>
          <a:p>
            <a:pPr lvl="4"/>
            <a:endParaRPr/>
          </a:p>
        </p:txBody>
      </p:sp>
      <p:sp>
        <p:nvSpPr>
          <p:cNvPr id="5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2" name="Slide Subtitle"/>
          <p:cNvSpPr txBox="1">
            <a:spLocks noGrp="1"/>
          </p:cNvSpPr>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stStyle>
          <a:p>
            <a:r>
              <a:rPr dirty="0"/>
              <a:t>Slide Subtitle</a:t>
            </a:r>
          </a:p>
        </p:txBody>
      </p:sp>
      <p:sp>
        <p:nvSpPr>
          <p:cNvPr id="63" name="Body Level One…"/>
          <p:cNvSpPr txBox="1">
            <a:spLocks noGrp="1"/>
          </p:cNvSpPr>
          <p:nvPr>
            <p:ph type="body" sz="half" idx="1" hasCustomPrompt="1"/>
          </p:nvPr>
        </p:nvSpPr>
        <p:spPr>
          <a:xfrm>
            <a:off x="1206500" y="4248504"/>
            <a:ext cx="9779000" cy="8256630"/>
          </a:xfrm>
          <a:prstGeom prst="rect">
            <a:avLst/>
          </a:prstGeom>
        </p:spPr>
        <p:txBody>
          <a:bodyPr/>
          <a:lstStyle/>
          <a:p>
            <a:r>
              <a:t>Slide bullet text</a:t>
            </a:r>
          </a:p>
          <a:p>
            <a:pPr lvl="1"/>
            <a:endParaRPr/>
          </a:p>
          <a:p>
            <a:pPr lvl="2"/>
            <a:endParaRPr/>
          </a:p>
          <a:p>
            <a:pPr lvl="3"/>
            <a:endParaRPr/>
          </a:p>
          <a:p>
            <a:pPr lvl="4"/>
            <a:endParaRPr/>
          </a:p>
        </p:txBody>
      </p:sp>
      <p:sp>
        <p:nvSpPr>
          <p:cNvPr id="64" name="660384004_1290x1720.jpg"/>
          <p:cNvSpPr>
            <a:spLocks noGrp="1"/>
          </p:cNvSpPr>
          <p:nvPr>
            <p:ph type="pic" idx="22"/>
          </p:nvPr>
        </p:nvSpPr>
        <p:spPr>
          <a:xfrm>
            <a:off x="12192000" y="-407266"/>
            <a:ext cx="10916874" cy="14555832"/>
          </a:xfrm>
          <a:prstGeom prst="rect">
            <a:avLst/>
          </a:prstGeom>
        </p:spPr>
        <p:txBody>
          <a:bodyPr lIns="91439" tIns="45719" rIns="91439" bIns="45719">
            <a:noAutofit/>
          </a:bodyPr>
          <a:lstStyle/>
          <a:p>
            <a:endParaRPr/>
          </a:p>
        </p:txBody>
      </p:sp>
      <p:sp>
        <p:nvSpPr>
          <p:cNvPr id="65" name="Slide Title"/>
          <p:cNvSpPr txBox="1">
            <a:spLocks noGrp="1"/>
          </p:cNvSpPr>
          <p:nvPr>
            <p:ph type="title" hasCustomPrompt="1"/>
          </p:nvPr>
        </p:nvSpPr>
        <p:spPr>
          <a:xfrm>
            <a:off x="1206500" y="1079500"/>
            <a:ext cx="9779000" cy="1435100"/>
          </a:xfrm>
          <a:prstGeom prst="rect">
            <a:avLst/>
          </a:prstGeom>
        </p:spPr>
        <p:txBody>
          <a:bodyPr/>
          <a:lstStyle/>
          <a:p>
            <a:r>
              <a:t>Slide Title</a:t>
            </a:r>
          </a:p>
        </p:txBody>
      </p:sp>
      <p:sp>
        <p:nvSpPr>
          <p:cNvPr id="6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Section">
    <p:spTree>
      <p:nvGrpSpPr>
        <p:cNvPr id="1" name=""/>
        <p:cNvGrpSpPr/>
        <p:nvPr/>
      </p:nvGrpSpPr>
      <p:grpSpPr>
        <a:xfrm>
          <a:off x="0" y="0"/>
          <a:ext cx="0" cy="0"/>
          <a:chOff x="0" y="0"/>
          <a:chExt cx="0" cy="0"/>
        </a:xfrm>
      </p:grpSpPr>
      <p:sp>
        <p:nvSpPr>
          <p:cNvPr id="73" name="Section Title"/>
          <p:cNvSpPr txBox="1">
            <a:spLocks noGrp="1"/>
          </p:cNvSpPr>
          <p:nvPr>
            <p:ph type="title" hasCustomPrompt="1"/>
          </p:nvPr>
        </p:nvSpPr>
        <p:spPr>
          <a:xfrm>
            <a:off x="1206496" y="4533900"/>
            <a:ext cx="21971004" cy="4648200"/>
          </a:xfrm>
          <a:prstGeom prst="rect">
            <a:avLst/>
          </a:prstGeom>
        </p:spPr>
        <p:txBody>
          <a:bodyPr anchor="ctr"/>
          <a:lstStyle>
            <a:lvl1pPr>
              <a:lnSpc>
                <a:spcPct val="100000"/>
              </a:lnSpc>
              <a:defRPr sz="2800" spc="0">
                <a:latin typeface="Garamond" panose="02020404030301010803" pitchFamily="18" charset="0"/>
                <a:ea typeface="Garamond" panose="02020404030301010803" pitchFamily="18" charset="0"/>
                <a:cs typeface="Garamond" panose="02020404030301010803" pitchFamily="18" charset="0"/>
                <a:sym typeface="Bodoni SvtyTwo ITC TT-Book"/>
              </a:defRPr>
            </a:lvl1pPr>
          </a:lstStyle>
          <a:p>
            <a:r>
              <a:rPr dirty="0"/>
              <a:t>Section Title</a:t>
            </a:r>
          </a:p>
        </p:txBody>
      </p:sp>
      <p:sp>
        <p:nvSpPr>
          <p:cNvPr id="74" name="Slide Number"/>
          <p:cNvSpPr txBox="1">
            <a:spLocks noGrp="1"/>
          </p:cNvSpPr>
          <p:nvPr>
            <p:ph type="sldNum" sz="quarter" idx="2"/>
          </p:nvPr>
        </p:nvSpPr>
        <p:spPr>
          <a:xfrm>
            <a:off x="12001499" y="13085233"/>
            <a:ext cx="368505" cy="3746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81" name="Slide Title"/>
          <p:cNvSpPr txBox="1">
            <a:spLocks noGrp="1"/>
          </p:cNvSpPr>
          <p:nvPr>
            <p:ph type="title" hasCustomPrompt="1"/>
          </p:nvPr>
        </p:nvSpPr>
        <p:spPr>
          <a:xfrm>
            <a:off x="1206500" y="1079500"/>
            <a:ext cx="21971000" cy="1434949"/>
          </a:xfrm>
          <a:prstGeom prst="rect">
            <a:avLst/>
          </a:prstGeom>
        </p:spPr>
        <p:txBody>
          <a:bodyPr/>
          <a:lstStyle/>
          <a:p>
            <a:r>
              <a:t>Slide Title</a:t>
            </a:r>
          </a:p>
        </p:txBody>
      </p:sp>
      <p:sp>
        <p:nvSpPr>
          <p:cNvPr id="82" name="Slide Subtitle"/>
          <p:cNvSpPr txBox="1">
            <a:spLocks noGrp="1"/>
          </p:cNvSpPr>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stStyle>
          <a:p>
            <a:r>
              <a:rPr dirty="0"/>
              <a:t>Slide Subtitle</a:t>
            </a:r>
          </a:p>
        </p:txBody>
      </p:sp>
      <p:sp>
        <p:nvSpPr>
          <p:cNvPr id="8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Agenda">
    <p:spTree>
      <p:nvGrpSpPr>
        <p:cNvPr id="1" name=""/>
        <p:cNvGrpSpPr/>
        <p:nvPr/>
      </p:nvGrpSpPr>
      <p:grpSpPr>
        <a:xfrm>
          <a:off x="0" y="0"/>
          <a:ext cx="0" cy="0"/>
          <a:chOff x="0" y="0"/>
          <a:chExt cx="0" cy="0"/>
        </a:xfrm>
      </p:grpSpPr>
      <p:sp>
        <p:nvSpPr>
          <p:cNvPr id="90" name="Agenda Title"/>
          <p:cNvSpPr txBox="1">
            <a:spLocks noGrp="1"/>
          </p:cNvSpPr>
          <p:nvPr>
            <p:ph type="title" hasCustomPrompt="1"/>
          </p:nvPr>
        </p:nvSpPr>
        <p:spPr>
          <a:xfrm>
            <a:off x="1206500" y="1079500"/>
            <a:ext cx="21971000" cy="1435100"/>
          </a:xfrm>
          <a:prstGeom prst="rect">
            <a:avLst/>
          </a:prstGeom>
        </p:spPr>
        <p:txBody>
          <a:bodyPr/>
          <a:lstStyle/>
          <a:p>
            <a:r>
              <a:t>Agenda Title</a:t>
            </a:r>
          </a:p>
        </p:txBody>
      </p:sp>
      <p:sp>
        <p:nvSpPr>
          <p:cNvPr id="91" name="Agenda Subtitle"/>
          <p:cNvSpPr txBox="1">
            <a:spLocks noGrp="1"/>
          </p:cNvSpPr>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stStyle>
          <a:p>
            <a:r>
              <a:rPr dirty="0"/>
              <a:t>Agenda Subtitle</a:t>
            </a:r>
          </a:p>
        </p:txBody>
      </p:sp>
      <p:sp>
        <p:nvSpPr>
          <p:cNvPr id="92" name="Body Level One…"/>
          <p:cNvSpPr txBox="1">
            <a:spLocks noGrp="1"/>
          </p:cNvSpPr>
          <p:nvPr>
            <p:ph type="body" idx="1" hasCustomPrompt="1"/>
          </p:nvPr>
        </p:nvSpPr>
        <p:spPr>
          <a:prstGeom prst="rect">
            <a:avLst/>
          </a:prstGeom>
        </p:spPr>
        <p:txBody>
          <a:bodyPr/>
          <a:lstStyle>
            <a:lvl1pPr marL="638923" indent="-469900">
              <a:lnSpc>
                <a:spcPct val="90000"/>
              </a:lnSpc>
              <a:buSzTx/>
              <a:buNone/>
              <a:defRPr sz="8500" spc="-170">
                <a:solidFill>
                  <a:srgbClr val="AE4844"/>
                </a:solidFill>
                <a:latin typeface="Garamond" panose="02020404030301010803" pitchFamily="18" charset="0"/>
                <a:ea typeface="Garamond" panose="02020404030301010803" pitchFamily="18" charset="0"/>
                <a:cs typeface="Garamond" panose="02020404030301010803" pitchFamily="18" charset="0"/>
                <a:sym typeface="Bodoni SvtyTwo ITC TT-Book"/>
              </a:defRPr>
            </a:lvl1pPr>
            <a:lvl2pPr marL="638923" indent="-12700">
              <a:lnSpc>
                <a:spcPct val="90000"/>
              </a:lnSpc>
              <a:buSzTx/>
              <a:buNone/>
              <a:defRPr sz="8500" spc="-170">
                <a:solidFill>
                  <a:srgbClr val="AE4844"/>
                </a:solidFill>
                <a:latin typeface="Garamond" panose="02020404030301010803" pitchFamily="18" charset="0"/>
                <a:ea typeface="Garamond" panose="02020404030301010803" pitchFamily="18" charset="0"/>
                <a:cs typeface="Garamond" panose="02020404030301010803" pitchFamily="18" charset="0"/>
                <a:sym typeface="Bodoni SvtyTwo ITC TT-Book"/>
              </a:defRPr>
            </a:lvl2pPr>
            <a:lvl3pPr marL="638923" indent="444500">
              <a:lnSpc>
                <a:spcPct val="90000"/>
              </a:lnSpc>
              <a:buSzTx/>
              <a:buNone/>
              <a:defRPr sz="8500" spc="-170">
                <a:solidFill>
                  <a:srgbClr val="AE4844"/>
                </a:solidFill>
                <a:latin typeface="Garamond" panose="02020404030301010803" pitchFamily="18" charset="0"/>
                <a:ea typeface="Garamond" panose="02020404030301010803" pitchFamily="18" charset="0"/>
                <a:cs typeface="Garamond" panose="02020404030301010803" pitchFamily="18" charset="0"/>
                <a:sym typeface="Bodoni SvtyTwo ITC TT-Book"/>
              </a:defRPr>
            </a:lvl3pPr>
            <a:lvl4pPr marL="638923" indent="901700">
              <a:lnSpc>
                <a:spcPct val="90000"/>
              </a:lnSpc>
              <a:buSzTx/>
              <a:buNone/>
              <a:defRPr sz="8500" spc="-170">
                <a:solidFill>
                  <a:srgbClr val="AE4844"/>
                </a:solidFill>
                <a:latin typeface="Garamond" panose="02020404030301010803" pitchFamily="18" charset="0"/>
                <a:ea typeface="Garamond" panose="02020404030301010803" pitchFamily="18" charset="0"/>
                <a:cs typeface="Garamond" panose="02020404030301010803" pitchFamily="18" charset="0"/>
                <a:sym typeface="Bodoni SvtyTwo ITC TT-Book"/>
              </a:defRPr>
            </a:lvl4pPr>
            <a:lvl5pPr marL="638923" indent="1358900">
              <a:lnSpc>
                <a:spcPct val="90000"/>
              </a:lnSpc>
              <a:buSzTx/>
              <a:buNone/>
              <a:defRPr sz="8500" spc="-170">
                <a:solidFill>
                  <a:srgbClr val="AE4844"/>
                </a:solidFill>
                <a:latin typeface="Garamond" panose="02020404030301010803" pitchFamily="18" charset="0"/>
                <a:ea typeface="Garamond" panose="02020404030301010803" pitchFamily="18" charset="0"/>
                <a:cs typeface="Garamond" panose="02020404030301010803" pitchFamily="18" charset="0"/>
                <a:sym typeface="Bodoni SvtyTwo ITC TT-Book"/>
              </a:defRPr>
            </a:lvl5pPr>
          </a:lstStyle>
          <a:p>
            <a:r>
              <a:rPr dirty="0"/>
              <a:t>Agenda Topics</a:t>
            </a:r>
          </a:p>
          <a:p>
            <a:pPr lvl="1"/>
            <a:endParaRPr dirty="0"/>
          </a:p>
          <a:p>
            <a:pPr lvl="2"/>
            <a:endParaRPr dirty="0"/>
          </a:p>
          <a:p>
            <a:pPr lvl="3"/>
            <a:endParaRPr dirty="0"/>
          </a:p>
          <a:p>
            <a:pPr lvl="4"/>
            <a:endParaRPr dirty="0"/>
          </a:p>
        </p:txBody>
      </p:sp>
      <p:sp>
        <p:nvSpPr>
          <p:cNvPr id="9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Statement">
    <p:spTree>
      <p:nvGrpSpPr>
        <p:cNvPr id="1" name=""/>
        <p:cNvGrpSpPr/>
        <p:nvPr/>
      </p:nvGrpSpPr>
      <p:grpSpPr>
        <a:xfrm>
          <a:off x="0" y="0"/>
          <a:ext cx="0" cy="0"/>
          <a:chOff x="0" y="0"/>
          <a:chExt cx="0" cy="0"/>
        </a:xfrm>
      </p:grpSpPr>
      <p:sp>
        <p:nvSpPr>
          <p:cNvPr id="100" name="Body Level One…"/>
          <p:cNvSpPr txBox="1">
            <a:spLocks noGrp="1"/>
          </p:cNvSpPr>
          <p:nvPr>
            <p:ph type="body" sz="half" idx="1" hasCustomPrompt="1"/>
          </p:nvPr>
        </p:nvSpPr>
        <p:spPr>
          <a:xfrm>
            <a:off x="1206500" y="4920843"/>
            <a:ext cx="21971000" cy="3874314"/>
          </a:xfrm>
          <a:prstGeom prst="rect">
            <a:avLst/>
          </a:prstGeom>
        </p:spPr>
        <p:txBody>
          <a:bodyPr anchor="ctr"/>
          <a:lstStyle>
            <a:lvl1pPr marL="0" indent="0">
              <a:buSzTx/>
              <a:buNone/>
            </a:lvl1pPr>
            <a:lvl2pPr marL="0" indent="457200">
              <a:buSzTx/>
              <a:buNone/>
            </a:lvl2pPr>
            <a:lvl3pPr marL="0" indent="914400">
              <a:buSzTx/>
              <a:buNone/>
            </a:lvl3pPr>
            <a:lvl4pPr marL="0" indent="1371600">
              <a:buSzTx/>
              <a:buNone/>
            </a:lvl4pPr>
            <a:lvl5pPr marL="0" indent="1828800">
              <a:buSzTx/>
              <a:buNone/>
            </a:lvl5pPr>
          </a:lstStyle>
          <a:p>
            <a:r>
              <a:t>Statement</a:t>
            </a:r>
          </a:p>
          <a:p>
            <a:pPr lvl="1"/>
            <a:endParaRPr/>
          </a:p>
          <a:p>
            <a:pPr lvl="2"/>
            <a:endParaRPr/>
          </a:p>
          <a:p>
            <a:pPr lvl="3"/>
            <a:endParaRPr/>
          </a:p>
          <a:p>
            <a:pPr lvl="4"/>
            <a:endParaRPr/>
          </a:p>
        </p:txBody>
      </p:sp>
      <p:sp>
        <p:nvSpPr>
          <p:cNvPr id="10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lide Title"/>
          <p:cNvSpPr txBox="1">
            <a:spLocks noGrp="1"/>
          </p:cNvSpPr>
          <p:nvPr>
            <p:ph type="title" hasCustomPrompt="1"/>
          </p:nvPr>
        </p:nvSpPr>
        <p:spPr>
          <a:xfrm>
            <a:off x="1206500" y="1079500"/>
            <a:ext cx="21971000" cy="14331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r>
              <a:rPr dirty="0"/>
              <a:t>Slide Title</a:t>
            </a:r>
          </a:p>
        </p:txBody>
      </p:sp>
      <p:sp>
        <p:nvSpPr>
          <p:cNvPr id="3" name="Body Level One…"/>
          <p:cNvSpPr txBox="1">
            <a:spLocks noGrp="1"/>
          </p:cNvSpPr>
          <p:nvPr>
            <p:ph type="body" idx="1" hasCustomPrompt="1"/>
          </p:nvPr>
        </p:nvSpPr>
        <p:spPr>
          <a:xfrm>
            <a:off x="1206500" y="4248504"/>
            <a:ext cx="21971000" cy="82560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r>
              <a:rPr dirty="0"/>
              <a:t>Slide bullet text</a:t>
            </a:r>
          </a:p>
          <a:p>
            <a:pPr lvl="1"/>
            <a:endParaRPr dirty="0"/>
          </a:p>
          <a:p>
            <a:pPr lvl="2"/>
            <a:endParaRPr dirty="0"/>
          </a:p>
          <a:p>
            <a:pPr lvl="3"/>
            <a:endParaRPr dirty="0"/>
          </a:p>
          <a:p>
            <a:pPr lvl="4"/>
            <a:endParaRPr dirty="0"/>
          </a:p>
        </p:txBody>
      </p:sp>
      <p:sp>
        <p:nvSpPr>
          <p:cNvPr id="4" name="Slide Number"/>
          <p:cNvSpPr txBox="1">
            <a:spLocks noGrp="1"/>
          </p:cNvSpPr>
          <p:nvPr>
            <p:ph type="sldNum" sz="quarter" idx="2"/>
          </p:nvPr>
        </p:nvSpPr>
        <p:spPr>
          <a:xfrm>
            <a:off x="12002208" y="13076008"/>
            <a:ext cx="367087" cy="379591"/>
          </a:xfrm>
          <a:prstGeom prst="rect">
            <a:avLst/>
          </a:prstGeom>
          <a:ln w="12700">
            <a:miter lim="400000"/>
          </a:ln>
        </p:spPr>
        <p:txBody>
          <a:bodyPr wrap="none" lIns="50800" tIns="50800" rIns="50800" bIns="50800" anchor="b">
            <a:spAutoFit/>
          </a:bodyPr>
          <a:lstStyle>
            <a:lvl1pPr algn="ctr" defTabSz="584200">
              <a:defRPr sz="1800">
                <a:solidFill>
                  <a:srgbClr val="000000"/>
                </a:solidFill>
                <a:latin typeface="Lato" panose="020F0502020204030203" pitchFamily="34" charset="0"/>
                <a:ea typeface="Lato" panose="020F0502020204030203" pitchFamily="34" charset="0"/>
                <a:cs typeface="Lato" panose="020F0502020204030203" pitchFamily="34" charset="0"/>
                <a:sym typeface="Helvetica Neue"/>
              </a:defRPr>
            </a:lvl1pPr>
          </a:lstStyle>
          <a:p>
            <a:fld id="{86CB4B4D-7CA3-9044-876B-883B54F8677D}"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Lst>
  <p:transition spd="med"/>
  <p:txStyles>
    <p:titleStyle>
      <a:lvl1pPr marL="0" marR="0" indent="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Lato" panose="020F0502020204030203" pitchFamily="34" charset="0"/>
          <a:ea typeface="Lato" panose="020F0502020204030203" pitchFamily="34" charset="0"/>
          <a:cs typeface="Lato" panose="020F0502020204030203" pitchFamily="34" charset="0"/>
          <a:sym typeface="Lato-Light"/>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p:titleStyle>
    <p:bodyStyle>
      <a:lvl1pPr marL="254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panose="020F0502020204030203" pitchFamily="34" charset="0"/>
          <a:ea typeface="Lato" panose="020F0502020204030203" pitchFamily="34" charset="0"/>
          <a:cs typeface="Lato" panose="020F0502020204030203" pitchFamily="34" charset="0"/>
          <a:sym typeface="Lato Regular"/>
        </a:defRPr>
      </a:lvl1pPr>
      <a:lvl2pPr marL="863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panose="020F0502020204030203" pitchFamily="34" charset="0"/>
          <a:ea typeface="Lato" panose="020F0502020204030203" pitchFamily="34" charset="0"/>
          <a:cs typeface="Lato" panose="020F0502020204030203" pitchFamily="34" charset="0"/>
          <a:sym typeface="Lato Regular"/>
        </a:defRPr>
      </a:lvl2pPr>
      <a:lvl3pPr marL="1473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panose="020F0502020204030203" pitchFamily="34" charset="0"/>
          <a:ea typeface="Lato" panose="020F0502020204030203" pitchFamily="34" charset="0"/>
          <a:cs typeface="Lato" panose="020F0502020204030203" pitchFamily="34" charset="0"/>
          <a:sym typeface="Lato Regular"/>
        </a:defRPr>
      </a:lvl3pPr>
      <a:lvl4pPr marL="2082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panose="020F0502020204030203" pitchFamily="34" charset="0"/>
          <a:ea typeface="Lato" panose="020F0502020204030203" pitchFamily="34" charset="0"/>
          <a:cs typeface="Lato" panose="020F0502020204030203" pitchFamily="34" charset="0"/>
          <a:sym typeface="Lato Regular"/>
        </a:defRPr>
      </a:lvl4pPr>
      <a:lvl5pPr marL="26924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panose="020F0502020204030203" pitchFamily="34" charset="0"/>
          <a:ea typeface="Lato" panose="020F0502020204030203" pitchFamily="34" charset="0"/>
          <a:cs typeface="Lato" panose="020F0502020204030203" pitchFamily="34" charset="0"/>
          <a:sym typeface="Lato Regular"/>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tif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tiff"/><Relationship Id="rId1" Type="http://schemas.openxmlformats.org/officeDocument/2006/relationships/slideLayout" Target="../slideLayouts/slideLayout1.xml"/><Relationship Id="rId6" Type="http://schemas.microsoft.com/office/2007/relationships/hdphoto" Target="../media/hdphoto5.wdp"/><Relationship Id="rId5" Type="http://schemas.openxmlformats.org/officeDocument/2006/relationships/image" Target="../media/image22.png"/><Relationship Id="rId4" Type="http://schemas.microsoft.com/office/2007/relationships/hdphoto" Target="../media/hdphoto4.wdp"/></Relationships>
</file>

<file path=ppt/slides/_rels/slide13.xml.rels><?xml version="1.0" encoding="UTF-8" standalone="yes"?>
<Relationships xmlns="http://schemas.openxmlformats.org/package/2006/relationships"><Relationship Id="rId3" Type="http://schemas.microsoft.com/office/2007/relationships/hdphoto" Target="../media/hdphoto6.wdp"/><Relationship Id="rId7" Type="http://schemas.microsoft.com/office/2007/relationships/hdphoto" Target="../media/hdphoto8.wdp"/><Relationship Id="rId2" Type="http://schemas.openxmlformats.org/officeDocument/2006/relationships/image" Target="../media/image23.png"/><Relationship Id="rId1" Type="http://schemas.openxmlformats.org/officeDocument/2006/relationships/slideLayout" Target="../slideLayouts/slideLayout1.xml"/><Relationship Id="rId6" Type="http://schemas.openxmlformats.org/officeDocument/2006/relationships/image" Target="../media/image25.png"/><Relationship Id="rId5" Type="http://schemas.microsoft.com/office/2007/relationships/hdphoto" Target="../media/hdphoto7.wdp"/><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image" Target="../media/image6.tiff"/><Relationship Id="rId1" Type="http://schemas.openxmlformats.org/officeDocument/2006/relationships/slideLayout" Target="../slideLayouts/slideLayout1.xml"/><Relationship Id="rId5" Type="http://schemas.openxmlformats.org/officeDocument/2006/relationships/hyperlink" Target="https://www.ed.ac.uk/alumni/services/notable-alumni/alumni-in-history/elijah-mccoy" TargetMode="External"/><Relationship Id="rId4" Type="http://schemas.openxmlformats.org/officeDocument/2006/relationships/image" Target="../media/image8.jpg"/></Relationships>
</file>

<file path=ppt/slides/_rels/slide5.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www.google.com/url?sa=i&amp;url=https%3A%2F%2Fwww.theguardian.com%2Feducation%2F2014%2Fjul%2F10%2Fsummer-part-time-job-students-hard&amp;psig=AOvVaw27qnh0uLie_tYrMLJQARwV&amp;ust=1598911613682000&amp;source=images&amp;cd=vfe&amp;ved=0CAIQjRxqFwoTCKCCgJH4w-sCFQAAAAAdAAAAABAD" TargetMode="External"/><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tiff"/><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tiff"/><Relationship Id="rId1" Type="http://schemas.openxmlformats.org/officeDocument/2006/relationships/slideLayout" Target="../slideLayouts/slideLayout1.xml"/><Relationship Id="rId4" Type="http://schemas.microsoft.com/office/2007/relationships/hdphoto" Target="../media/hdphoto3.wdp"/></Relationships>
</file>

<file path=ppt/slides/_rels/slide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4574904" y="1285597"/>
            <a:ext cx="17869460" cy="1921640"/>
          </a:xfrm>
          <a:prstGeom prst="rect">
            <a:avLst/>
          </a:prstGeom>
        </p:spPr>
        <p:txBody>
          <a:bodyPr anchor="t">
            <a:noAutofit/>
          </a:bodyPr>
          <a:lstStyle/>
          <a:p>
            <a:pPr>
              <a:lnSpc>
                <a:spcPct val="100000"/>
              </a:lnSpc>
            </a:pPr>
            <a:r>
              <a:rPr lang="en-US" sz="7200" b="1" dirty="0">
                <a:solidFill>
                  <a:schemeClr val="tx2">
                    <a:lumMod val="10000"/>
                  </a:schemeClr>
                </a:solidFill>
              </a:rPr>
              <a:t>The Real McCoy : </a:t>
            </a:r>
            <a:r>
              <a:rPr lang="en-US" sz="7200" b="1" dirty="0"/>
              <a:t>Elijah McCoy</a:t>
            </a:r>
            <a:br>
              <a:rPr lang="en-US" sz="7200" dirty="0"/>
            </a:br>
            <a:r>
              <a:rPr lang="en-US" sz="4800" dirty="0"/>
              <a:t>From the Underground Railroad to Railroad Riches</a:t>
            </a:r>
            <a:br>
              <a:rPr lang="en-US" sz="7200" dirty="0"/>
            </a:br>
            <a:endParaRPr sz="7200" dirty="0">
              <a:solidFill>
                <a:schemeClr val="tx2">
                  <a:lumMod val="10000"/>
                </a:schemeClr>
              </a:solidFill>
            </a:endParaRPr>
          </a:p>
        </p:txBody>
      </p:sp>
      <p:sp>
        <p:nvSpPr>
          <p:cNvPr id="154" name="Woodson Principles Critical Thinking and Discussion Questions"/>
          <p:cNvSpPr txBox="1">
            <a:spLocks noGrp="1"/>
          </p:cNvSpPr>
          <p:nvPr>
            <p:ph type="subTitle" sz="quarter" idx="1"/>
          </p:nvPr>
        </p:nvSpPr>
        <p:spPr>
          <a:xfrm>
            <a:off x="5426076" y="5098770"/>
            <a:ext cx="6077185" cy="4486080"/>
          </a:xfrm>
          <a:prstGeom prst="rect">
            <a:avLst/>
          </a:prstGeom>
        </p:spPr>
        <p:txBody>
          <a:bodyPr>
            <a:noAutofit/>
          </a:bodyPr>
          <a:lstStyle/>
          <a:p>
            <a:r>
              <a:rPr lang="en-US" sz="4000" dirty="0">
                <a:latin typeface="Lato" panose="020F0502020204030203" pitchFamily="34" charset="77"/>
              </a:rPr>
              <a:t>Mechanical Engineer</a:t>
            </a:r>
          </a:p>
          <a:p>
            <a:endParaRPr lang="en-US" sz="4000" dirty="0">
              <a:latin typeface="Lato" panose="020F0502020204030203" pitchFamily="34" charset="77"/>
            </a:endParaRPr>
          </a:p>
          <a:p>
            <a:r>
              <a:rPr lang="en-US" sz="4000" dirty="0">
                <a:latin typeface="Lato" panose="020F0502020204030203" pitchFamily="34" charset="77"/>
              </a:rPr>
              <a:t>Entrepreneur</a:t>
            </a:r>
          </a:p>
          <a:p>
            <a:endParaRPr lang="en-US" sz="4000" dirty="0">
              <a:latin typeface="Lato" panose="020F0502020204030203" pitchFamily="34" charset="77"/>
            </a:endParaRPr>
          </a:p>
          <a:p>
            <a:r>
              <a:rPr lang="en-US" sz="4000" dirty="0">
                <a:latin typeface="Lato" panose="020F0502020204030203" pitchFamily="34" charset="77"/>
              </a:rPr>
              <a:t>Inventor</a:t>
            </a:r>
          </a:p>
          <a:p>
            <a:endParaRPr lang="en-US" sz="4000" dirty="0">
              <a:latin typeface="Lato" panose="020F0502020204030203" pitchFamily="34" charset="77"/>
            </a:endParaRPr>
          </a:p>
          <a:p>
            <a:r>
              <a:rPr lang="en-US" sz="4000" dirty="0">
                <a:latin typeface="Lato" panose="020F0502020204030203" pitchFamily="34" charset="77"/>
              </a:rPr>
              <a:t>Businessman</a:t>
            </a:r>
          </a:p>
          <a:p>
            <a:endParaRPr lang="en-US" sz="4000" dirty="0">
              <a:latin typeface="Lato" panose="020F0502020204030203" pitchFamily="34" charset="77"/>
            </a:endParaRPr>
          </a:p>
          <a:p>
            <a:r>
              <a:rPr lang="en-US" sz="4000" dirty="0">
                <a:solidFill>
                  <a:schemeClr val="tx1"/>
                </a:solidFill>
                <a:latin typeface="Lato" panose="020F0502020204030203" pitchFamily="34" charset="77"/>
              </a:rPr>
              <a:t>American Hero</a:t>
            </a:r>
          </a:p>
          <a:p>
            <a:endParaRPr lang="en-US" sz="2800" dirty="0"/>
          </a:p>
          <a:p>
            <a:endParaRPr lang="en-US" dirty="0"/>
          </a:p>
        </p:txBody>
      </p:sp>
      <p:pic>
        <p:nvPicPr>
          <p:cNvPr id="2" name="Picture 1">
            <a:extLst>
              <a:ext uri="{FF2B5EF4-FFF2-40B4-BE49-F238E27FC236}">
                <a16:creationId xmlns:a16="http://schemas.microsoft.com/office/drawing/2014/main" id="{654B66C9-6533-2444-AEB6-B26BEECA70C5}"/>
              </a:ext>
            </a:extLst>
          </p:cNvPr>
          <p:cNvPicPr>
            <a:picLocks noChangeAspect="1"/>
          </p:cNvPicPr>
          <p:nvPr/>
        </p:nvPicPr>
        <p:blipFill>
          <a:blip r:embed="rId2"/>
          <a:stretch>
            <a:fillRect/>
          </a:stretch>
        </p:blipFill>
        <p:spPr>
          <a:xfrm>
            <a:off x="11503261" y="5098770"/>
            <a:ext cx="9435239" cy="4738475"/>
          </a:xfrm>
          <a:prstGeom prst="rect">
            <a:avLst/>
          </a:prstGeom>
          <a:effectLst>
            <a:softEdge rad="127000"/>
          </a:effectLst>
        </p:spPr>
      </p:pic>
      <p:sp>
        <p:nvSpPr>
          <p:cNvPr id="4" name="TextBox 3">
            <a:extLst>
              <a:ext uri="{FF2B5EF4-FFF2-40B4-BE49-F238E27FC236}">
                <a16:creationId xmlns:a16="http://schemas.microsoft.com/office/drawing/2014/main" id="{33CB5A57-AA14-3441-8E3F-4893F6597439}"/>
              </a:ext>
            </a:extLst>
          </p:cNvPr>
          <p:cNvSpPr txBox="1"/>
          <p:nvPr/>
        </p:nvSpPr>
        <p:spPr>
          <a:xfrm>
            <a:off x="5426076" y="3889685"/>
            <a:ext cx="3034587" cy="7181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4000" b="1" dirty="0">
                <a:solidFill>
                  <a:schemeClr val="tx1"/>
                </a:solidFill>
                <a:latin typeface="Lato" panose="020F0502020204030203" pitchFamily="34" charset="77"/>
              </a:rPr>
              <a:t>1844 - 1929</a:t>
            </a:r>
          </a:p>
        </p:txBody>
      </p:sp>
      <p:pic>
        <p:nvPicPr>
          <p:cNvPr id="6" name="Picture 2" descr="https://lh7-us.googleusercontent.com/docsz/AD_4nXe_spznZeiPZydaUTicrhYvZHwFIRq9xiOmBIB2G4dJsTeyZrhLGXTZqWsHgqXsHJI67aPmcpbUiCgCTCztXFHRuysQtCzf7ZmUSZBuPyMHvhOaZbxlN5E5_htU91MWKGL3ESTbGiONpH-xIxjwqta_QHw?key=WcsKHybEeoMKP9flT8tQDQ">
            <a:extLst>
              <a:ext uri="{FF2B5EF4-FFF2-40B4-BE49-F238E27FC236}">
                <a16:creationId xmlns:a16="http://schemas.microsoft.com/office/drawing/2014/main" id="{CEC9F804-F3DD-4333-B696-70CD99F6415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28207" y="12988212"/>
            <a:ext cx="1762013" cy="7277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6688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1371600"/>
            <a:ext cx="17735537" cy="942589"/>
          </a:xfrm>
          <a:prstGeom prst="rect">
            <a:avLst/>
          </a:prstGeom>
        </p:spPr>
        <p:txBody>
          <a:bodyPr anchor="t">
            <a:noAutofit/>
          </a:bodyPr>
          <a:lstStyle/>
          <a:p>
            <a:pPr lvl="0"/>
            <a:r>
              <a:rPr lang="en-US" b="1" dirty="0"/>
              <a:t>Other inventions and innovations</a:t>
            </a:r>
          </a:p>
        </p:txBody>
      </p:sp>
      <p:sp>
        <p:nvSpPr>
          <p:cNvPr id="5" name="Woodson Principles Critical Thinking and Discussion Questions">
            <a:extLst>
              <a:ext uri="{FF2B5EF4-FFF2-40B4-BE49-F238E27FC236}">
                <a16:creationId xmlns:a16="http://schemas.microsoft.com/office/drawing/2014/main" id="{18BC74FC-5E16-6149-B47B-732C7D321FD0}"/>
              </a:ext>
            </a:extLst>
          </p:cNvPr>
          <p:cNvSpPr txBox="1">
            <a:spLocks/>
          </p:cNvSpPr>
          <p:nvPr/>
        </p:nvSpPr>
        <p:spPr>
          <a:xfrm>
            <a:off x="3657600" y="2637862"/>
            <a:ext cx="17288928" cy="38979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lvl="0"/>
            <a:r>
              <a:rPr lang="en-US" sz="4000" dirty="0">
                <a:latin typeface="Lato" panose="020F0502020204030203" pitchFamily="34" charset="77"/>
                <a:ea typeface="Lato" panose="020F0502020204030203" pitchFamily="34" charset="0"/>
                <a:cs typeface="Lato" panose="020F0502020204030203" pitchFamily="34" charset="0"/>
              </a:rPr>
              <a:t>After the oil cup success, McCoy established himself in Detroit, Michigan and continued to patent other inventions, including a portable ironing board, a lawn sprinkler, new tread for shoes and tires. </a:t>
            </a:r>
          </a:p>
          <a:p>
            <a:pPr lvl="0"/>
            <a:endParaRPr lang="en-US" sz="4000" dirty="0">
              <a:latin typeface="Lato" panose="020F0502020204030203" pitchFamily="34" charset="77"/>
              <a:ea typeface="Lato" panose="020F0502020204030203" pitchFamily="34" charset="0"/>
              <a:cs typeface="Lato" panose="020F0502020204030203" pitchFamily="34" charset="0"/>
            </a:endParaRPr>
          </a:p>
          <a:p>
            <a:pPr lvl="0"/>
            <a:r>
              <a:rPr lang="en-US" sz="4000" dirty="0">
                <a:latin typeface="Lato" panose="020F0502020204030203" pitchFamily="34" charset="77"/>
                <a:ea typeface="Lato" panose="020F0502020204030203" pitchFamily="34" charset="0"/>
                <a:cs typeface="Lato" panose="020F0502020204030203" pitchFamily="34" charset="0"/>
              </a:rPr>
              <a:t>McCoy, now known internationally,  served widely as a consultant for railroads and other industries.</a:t>
            </a:r>
          </a:p>
          <a:p>
            <a:pPr hangingPunct="1"/>
            <a:endParaRPr lang="en-US" dirty="0">
              <a:latin typeface="Lato" panose="020F0502020204030203" pitchFamily="34" charset="0"/>
              <a:ea typeface="Lato" panose="020F0502020204030203" pitchFamily="34" charset="0"/>
              <a:cs typeface="Lato" panose="020F0502020204030203" pitchFamily="34" charset="0"/>
            </a:endParaRPr>
          </a:p>
          <a:p>
            <a:pPr hangingPunct="1"/>
            <a:endParaRPr lang="en-US" dirty="0">
              <a:latin typeface="Lato" panose="020F0502020204030203" pitchFamily="34" charset="0"/>
              <a:ea typeface="Lato" panose="020F0502020204030203" pitchFamily="34" charset="0"/>
              <a:cs typeface="Lato" panose="020F0502020204030203" pitchFamily="34" charset="0"/>
            </a:endParaRPr>
          </a:p>
        </p:txBody>
      </p:sp>
      <p:pic>
        <p:nvPicPr>
          <p:cNvPr id="1026" name="Picture 2" descr="red and yellow tools on brown wooden table">
            <a:extLst>
              <a:ext uri="{FF2B5EF4-FFF2-40B4-BE49-F238E27FC236}">
                <a16:creationId xmlns:a16="http://schemas.microsoft.com/office/drawing/2014/main" id="{CA6BAAB8-94FD-ED45-98F7-9EC8B34B89A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91297" y="6268899"/>
            <a:ext cx="9772073" cy="6517973"/>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8587B097-8767-E14C-8408-1CABA81274DE}"/>
              </a:ext>
            </a:extLst>
          </p:cNvPr>
          <p:cNvPicPr>
            <a:picLocks noChangeAspect="1"/>
          </p:cNvPicPr>
          <p:nvPr/>
        </p:nvPicPr>
        <p:blipFill>
          <a:blip r:embed="rId3"/>
          <a:stretch>
            <a:fillRect/>
          </a:stretch>
        </p:blipFill>
        <p:spPr>
          <a:xfrm>
            <a:off x="4823578" y="7266124"/>
            <a:ext cx="7876248" cy="4523521"/>
          </a:xfrm>
          <a:prstGeom prst="rect">
            <a:avLst/>
          </a:prstGeom>
        </p:spPr>
      </p:pic>
    </p:spTree>
    <p:extLst>
      <p:ext uri="{BB962C8B-B14F-4D97-AF65-F5344CB8AC3E}">
        <p14:creationId xmlns:p14="http://schemas.microsoft.com/office/powerpoint/2010/main" val="1594631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1371600"/>
            <a:ext cx="18023317" cy="869747"/>
          </a:xfrm>
          <a:prstGeom prst="rect">
            <a:avLst/>
          </a:prstGeom>
        </p:spPr>
        <p:txBody>
          <a:bodyPr anchor="t">
            <a:noAutofit/>
          </a:bodyPr>
          <a:lstStyle/>
          <a:p>
            <a:pPr lvl="0"/>
            <a:r>
              <a:rPr lang="en-US" b="1" dirty="0"/>
              <a:t>Booms and new opportunities</a:t>
            </a:r>
          </a:p>
        </p:txBody>
      </p:sp>
      <p:sp>
        <p:nvSpPr>
          <p:cNvPr id="154" name="Woodson Principles Critical Thinking and Discussion Questions"/>
          <p:cNvSpPr txBox="1">
            <a:spLocks noGrp="1"/>
          </p:cNvSpPr>
          <p:nvPr>
            <p:ph type="subTitle" sz="quarter" idx="1"/>
          </p:nvPr>
        </p:nvSpPr>
        <p:spPr>
          <a:xfrm>
            <a:off x="3657600" y="3147938"/>
            <a:ext cx="14741239" cy="4355104"/>
          </a:xfrm>
          <a:prstGeom prst="rect">
            <a:avLst/>
          </a:prstGeom>
        </p:spPr>
        <p:txBody>
          <a:bodyPr>
            <a:noAutofit/>
          </a:bodyPr>
          <a:lstStyle/>
          <a:p>
            <a:pPr lvl="0"/>
            <a:r>
              <a:rPr lang="en-US" sz="4000" dirty="0">
                <a:latin typeface="Lato" panose="020F0502020204030203" pitchFamily="34" charset="77"/>
              </a:rPr>
              <a:t>When Elijah McCoy was alive, the railroad industry was booming. </a:t>
            </a:r>
            <a:br>
              <a:rPr lang="en-US" sz="4000" dirty="0">
                <a:latin typeface="Lato" panose="020F0502020204030203" pitchFamily="34" charset="77"/>
              </a:rPr>
            </a:br>
            <a:endParaRPr lang="en-US" sz="4000" dirty="0">
              <a:latin typeface="Lato" panose="020F0502020204030203" pitchFamily="34" charset="77"/>
            </a:endParaRPr>
          </a:p>
          <a:p>
            <a:pPr lvl="0"/>
            <a:endParaRPr lang="en-US" sz="4000" dirty="0">
              <a:latin typeface="Lato" panose="020F0502020204030203" pitchFamily="34" charset="77"/>
            </a:endParaRPr>
          </a:p>
          <a:p>
            <a:pPr lvl="0"/>
            <a:endParaRPr lang="en-US" sz="4000" dirty="0">
              <a:latin typeface="Lato" panose="020F0502020204030203" pitchFamily="34" charset="77"/>
            </a:endParaRPr>
          </a:p>
          <a:p>
            <a:pPr lvl="0"/>
            <a:r>
              <a:rPr lang="en-US" sz="4000" dirty="0">
                <a:latin typeface="Lato" panose="020F0502020204030203" pitchFamily="34" charset="77"/>
              </a:rPr>
              <a:t>What industries are booming today? </a:t>
            </a:r>
            <a:br>
              <a:rPr lang="en-US" sz="4000" dirty="0">
                <a:latin typeface="Lato" panose="020F0502020204030203" pitchFamily="34" charset="77"/>
              </a:rPr>
            </a:br>
            <a:endParaRPr lang="en-US" sz="4000" dirty="0">
              <a:latin typeface="Lato" panose="020F0502020204030203" pitchFamily="34" charset="77"/>
            </a:endParaRPr>
          </a:p>
          <a:p>
            <a:pPr lvl="0"/>
            <a:endParaRPr lang="en-US" sz="4000" dirty="0">
              <a:latin typeface="Lato" panose="020F0502020204030203" pitchFamily="34" charset="77"/>
            </a:endParaRPr>
          </a:p>
          <a:p>
            <a:pPr lvl="0"/>
            <a:endParaRPr lang="en-US" sz="4000" dirty="0">
              <a:latin typeface="Lato" panose="020F0502020204030203" pitchFamily="34" charset="77"/>
            </a:endParaRPr>
          </a:p>
          <a:p>
            <a:pPr lvl="0"/>
            <a:r>
              <a:rPr lang="en-US" sz="4000" dirty="0">
                <a:latin typeface="Lato" panose="020F0502020204030203" pitchFamily="34" charset="77"/>
              </a:rPr>
              <a:t>What opportunities exist now? </a:t>
            </a:r>
          </a:p>
          <a:p>
            <a:pPr lvl="0"/>
            <a:endParaRPr lang="en-US" dirty="0">
              <a:latin typeface="Lato" panose="020F0502020204030203" pitchFamily="34" charset="77"/>
            </a:endParaRPr>
          </a:p>
        </p:txBody>
      </p:sp>
      <p:pic>
        <p:nvPicPr>
          <p:cNvPr id="4" name="Picture 3">
            <a:extLst>
              <a:ext uri="{FF2B5EF4-FFF2-40B4-BE49-F238E27FC236}">
                <a16:creationId xmlns:a16="http://schemas.microsoft.com/office/drawing/2014/main" id="{BBA00552-3F45-1F4C-AB4A-B59CC5E8EF8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186667" y="5609970"/>
            <a:ext cx="12320903" cy="8229600"/>
          </a:xfrm>
          <a:prstGeom prst="rect">
            <a:avLst/>
          </a:prstGeom>
          <a:effectLst>
            <a:softEdge rad="127000"/>
          </a:effectLst>
        </p:spPr>
      </p:pic>
    </p:spTree>
    <p:extLst>
      <p:ext uri="{BB962C8B-B14F-4D97-AF65-F5344CB8AC3E}">
        <p14:creationId xmlns:p14="http://schemas.microsoft.com/office/powerpoint/2010/main" val="4222338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4">
                                            <p:txEl>
                                              <p:pRg st="3" end="3"/>
                                            </p:txEl>
                                          </p:spTgt>
                                        </p:tgtEl>
                                        <p:attrNameLst>
                                          <p:attrName>style.visibility</p:attrName>
                                        </p:attrNameLst>
                                      </p:cBhvr>
                                      <p:to>
                                        <p:strVal val="visible"/>
                                      </p:to>
                                    </p:set>
                                    <p:animEffect transition="in" filter="fade">
                                      <p:cBhvr>
                                        <p:cTn id="7" dur="500"/>
                                        <p:tgtEl>
                                          <p:spTgt spid="154">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4">
                                            <p:txEl>
                                              <p:pRg st="6" end="6"/>
                                            </p:txEl>
                                          </p:spTgt>
                                        </p:tgtEl>
                                        <p:attrNameLst>
                                          <p:attrName>style.visibility</p:attrName>
                                        </p:attrNameLst>
                                      </p:cBhvr>
                                      <p:to>
                                        <p:strVal val="visible"/>
                                      </p:to>
                                    </p:set>
                                    <p:animEffect transition="in" filter="fade">
                                      <p:cBhvr>
                                        <p:cTn id="12" dur="500"/>
                                        <p:tgtEl>
                                          <p:spTgt spid="15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1371600"/>
            <a:ext cx="15706783" cy="894461"/>
          </a:xfrm>
          <a:prstGeom prst="rect">
            <a:avLst/>
          </a:prstGeom>
        </p:spPr>
        <p:txBody>
          <a:bodyPr anchor="t">
            <a:noAutofit/>
          </a:bodyPr>
          <a:lstStyle/>
          <a:p>
            <a:pPr lvl="0"/>
            <a:r>
              <a:rPr lang="en-US" b="1" dirty="0"/>
              <a:t>Celebrated businessman</a:t>
            </a:r>
          </a:p>
        </p:txBody>
      </p:sp>
      <p:sp>
        <p:nvSpPr>
          <p:cNvPr id="154" name="Woodson Principles Critical Thinking and Discussion Questions"/>
          <p:cNvSpPr txBox="1">
            <a:spLocks noGrp="1"/>
          </p:cNvSpPr>
          <p:nvPr>
            <p:ph type="subTitle" sz="quarter" idx="1"/>
          </p:nvPr>
        </p:nvSpPr>
        <p:spPr>
          <a:xfrm>
            <a:off x="3703435" y="3303561"/>
            <a:ext cx="19177347" cy="645545"/>
          </a:xfrm>
          <a:prstGeom prst="rect">
            <a:avLst/>
          </a:prstGeom>
        </p:spPr>
        <p:txBody>
          <a:bodyPr>
            <a:noAutofit/>
          </a:bodyPr>
          <a:lstStyle/>
          <a:p>
            <a:pPr lvl="0"/>
            <a:endParaRPr lang="en-US" dirty="0"/>
          </a:p>
          <a:p>
            <a:pPr lvl="0"/>
            <a:endParaRPr lang="en-US" dirty="0"/>
          </a:p>
        </p:txBody>
      </p:sp>
      <p:sp>
        <p:nvSpPr>
          <p:cNvPr id="5" name="Woodson Principles Critical Thinking and Discussion Questions">
            <a:extLst>
              <a:ext uri="{FF2B5EF4-FFF2-40B4-BE49-F238E27FC236}">
                <a16:creationId xmlns:a16="http://schemas.microsoft.com/office/drawing/2014/main" id="{18BC74FC-5E16-6149-B47B-732C7D321FD0}"/>
              </a:ext>
            </a:extLst>
          </p:cNvPr>
          <p:cNvSpPr txBox="1">
            <a:spLocks/>
          </p:cNvSpPr>
          <p:nvPr/>
        </p:nvSpPr>
        <p:spPr>
          <a:xfrm>
            <a:off x="3657600" y="2800016"/>
            <a:ext cx="18913175" cy="32979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800" dirty="0">
                <a:solidFill>
                  <a:schemeClr val="tx1"/>
                </a:solidFill>
                <a:latin typeface="Lato" panose="020F0502020204030203" pitchFamily="34" charset="77"/>
                <a:ea typeface="Lato" panose="020F0502020204030203" pitchFamily="34" charset="0"/>
                <a:cs typeface="Lato" panose="020F0502020204030203" pitchFamily="34" charset="0"/>
              </a:rPr>
              <a:t>McCoy founded the Elijah McCoy Manufacturing Company in Detroit in 1920 to produce and market his many inventions, rather than continuing to selling his patents to others. His character and achievements were widely celebrated by his contemporaries, including Tuskegee Institute founder Booker T. Washington.</a:t>
            </a:r>
            <a:r>
              <a:rPr lang="en-US" sz="3800" u="sng" dirty="0">
                <a:solidFill>
                  <a:schemeClr val="tx1"/>
                </a:solidFill>
                <a:latin typeface="Lato" panose="020F0502020204030203" pitchFamily="34" charset="77"/>
                <a:ea typeface="Lato" panose="020F0502020204030203" pitchFamily="34" charset="0"/>
                <a:cs typeface="Lato" panose="020F0502020204030203" pitchFamily="34" charset="0"/>
              </a:rPr>
              <a:t> </a:t>
            </a:r>
          </a:p>
          <a:p>
            <a:endParaRPr lang="en-US" sz="3800" dirty="0">
              <a:solidFill>
                <a:schemeClr val="tx1"/>
              </a:solidFill>
              <a:latin typeface="Lato" panose="020F0502020204030203" pitchFamily="34" charset="77"/>
              <a:ea typeface="Lato" panose="020F0502020204030203" pitchFamily="34" charset="0"/>
              <a:cs typeface="Lato" panose="020F0502020204030203" pitchFamily="34" charset="0"/>
            </a:endParaRPr>
          </a:p>
          <a:p>
            <a:r>
              <a:rPr lang="en-US" sz="3800" dirty="0">
                <a:solidFill>
                  <a:schemeClr val="tx1"/>
                </a:solidFill>
                <a:latin typeface="Lato" panose="020F0502020204030203" pitchFamily="34" charset="77"/>
                <a:ea typeface="Lato" panose="020F0502020204030203" pitchFamily="34" charset="0"/>
                <a:cs typeface="Lato" panose="020F0502020204030203" pitchFamily="34" charset="0"/>
              </a:rPr>
              <a:t>What do you know about the Tuskegee Institute? </a:t>
            </a:r>
            <a:br>
              <a:rPr lang="en-US" sz="3800" dirty="0">
                <a:solidFill>
                  <a:schemeClr val="tx1"/>
                </a:solidFill>
                <a:latin typeface="Lato" panose="020F0502020204030203" pitchFamily="34" charset="77"/>
                <a:ea typeface="Lato" panose="020F0502020204030203" pitchFamily="34" charset="0"/>
                <a:cs typeface="Lato" panose="020F0502020204030203" pitchFamily="34" charset="0"/>
              </a:rPr>
            </a:br>
            <a:r>
              <a:rPr lang="en-US" sz="3800" dirty="0">
                <a:solidFill>
                  <a:schemeClr val="tx1"/>
                </a:solidFill>
                <a:latin typeface="Lato" panose="020F0502020204030203" pitchFamily="34" charset="77"/>
                <a:ea typeface="Lato" panose="020F0502020204030203" pitchFamily="34" charset="0"/>
                <a:cs typeface="Lato" panose="020F0502020204030203" pitchFamily="34" charset="0"/>
              </a:rPr>
              <a:t>What else is Booker T. Washington known for? </a:t>
            </a:r>
          </a:p>
          <a:p>
            <a:endParaRPr lang="en-US" sz="3800" u="sng" dirty="0">
              <a:latin typeface="Lato" panose="020F0502020204030203" pitchFamily="34" charset="77"/>
              <a:ea typeface="Lato" panose="020F0502020204030203" pitchFamily="34" charset="0"/>
              <a:cs typeface="Lato" panose="020F0502020204030203" pitchFamily="34" charset="0"/>
            </a:endParaRPr>
          </a:p>
          <a:p>
            <a:endParaRPr lang="en-US" sz="3800" u="sng" dirty="0">
              <a:latin typeface="Lato" panose="020F0502020204030203" pitchFamily="34" charset="77"/>
              <a:ea typeface="Lato" panose="020F0502020204030203" pitchFamily="34" charset="0"/>
              <a:cs typeface="Lato" panose="020F0502020204030203" pitchFamily="34" charset="0"/>
            </a:endParaRPr>
          </a:p>
          <a:p>
            <a:pPr lvl="0"/>
            <a:endParaRPr lang="en-US" sz="3800" dirty="0">
              <a:latin typeface="Lato" panose="020F0502020204030203" pitchFamily="34" charset="77"/>
              <a:ea typeface="Lato" panose="020F0502020204030203" pitchFamily="34" charset="0"/>
              <a:cs typeface="Lato" panose="020F0502020204030203" pitchFamily="34" charset="0"/>
            </a:endParaRPr>
          </a:p>
          <a:p>
            <a:pPr hangingPunct="1"/>
            <a:endParaRPr lang="en-US" sz="3800" dirty="0">
              <a:latin typeface="Lato" panose="020F0502020204030203" pitchFamily="34" charset="77"/>
              <a:ea typeface="Lato" panose="020F0502020204030203" pitchFamily="34" charset="0"/>
              <a:cs typeface="Lato" panose="020F0502020204030203" pitchFamily="34" charset="0"/>
            </a:endParaRPr>
          </a:p>
        </p:txBody>
      </p:sp>
      <p:pic>
        <p:nvPicPr>
          <p:cNvPr id="2" name="Picture 1">
            <a:extLst>
              <a:ext uri="{FF2B5EF4-FFF2-40B4-BE49-F238E27FC236}">
                <a16:creationId xmlns:a16="http://schemas.microsoft.com/office/drawing/2014/main" id="{A9ADC8E8-4B2F-3545-AFBD-1A27A9E374EF}"/>
              </a:ext>
            </a:extLst>
          </p:cNvPr>
          <p:cNvPicPr>
            <a:picLocks noChangeAspect="1"/>
          </p:cNvPicPr>
          <p:nvPr/>
        </p:nvPicPr>
        <p:blipFill>
          <a:blip r:embed="rId2"/>
          <a:stretch>
            <a:fillRect/>
          </a:stretch>
        </p:blipFill>
        <p:spPr>
          <a:xfrm>
            <a:off x="17224471" y="4873065"/>
            <a:ext cx="5363681" cy="8042564"/>
          </a:xfrm>
          <a:prstGeom prst="rect">
            <a:avLst/>
          </a:prstGeom>
          <a:effectLst>
            <a:softEdge rad="127000"/>
          </a:effectLst>
        </p:spPr>
      </p:pic>
      <p:pic>
        <p:nvPicPr>
          <p:cNvPr id="3" name="Picture 2">
            <a:extLst>
              <a:ext uri="{FF2B5EF4-FFF2-40B4-BE49-F238E27FC236}">
                <a16:creationId xmlns:a16="http://schemas.microsoft.com/office/drawing/2014/main" id="{D5A21542-521B-684C-BB3D-6452BD422F81}"/>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6753"/>
                    </a14:imgEffect>
                  </a14:imgLayer>
                </a14:imgProps>
              </a:ext>
            </a:extLst>
          </a:blip>
          <a:stretch>
            <a:fillRect/>
          </a:stretch>
        </p:blipFill>
        <p:spPr>
          <a:xfrm>
            <a:off x="9887557" y="7944304"/>
            <a:ext cx="6577445" cy="4971325"/>
          </a:xfrm>
          <a:prstGeom prst="rect">
            <a:avLst/>
          </a:prstGeom>
          <a:effectLst>
            <a:softEdge rad="127000"/>
          </a:effectLst>
        </p:spPr>
      </p:pic>
      <p:pic>
        <p:nvPicPr>
          <p:cNvPr id="8" name="Picture 7" descr="A large building&#10;&#10;Description automatically generated">
            <a:extLst>
              <a:ext uri="{FF2B5EF4-FFF2-40B4-BE49-F238E27FC236}">
                <a16:creationId xmlns:a16="http://schemas.microsoft.com/office/drawing/2014/main" id="{4E2E74A3-EAC7-8941-8C16-242BC892BC65}"/>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bright="14000"/>
                    </a14:imgEffect>
                  </a14:imgLayer>
                </a14:imgProps>
              </a:ext>
              <a:ext uri="{28A0092B-C50C-407E-A947-70E740481C1C}">
                <a14:useLocalDpi xmlns:a14="http://schemas.microsoft.com/office/drawing/2010/main" val="0"/>
              </a:ext>
            </a:extLst>
          </a:blip>
          <a:stretch>
            <a:fillRect/>
          </a:stretch>
        </p:blipFill>
        <p:spPr>
          <a:xfrm>
            <a:off x="3717888" y="9267013"/>
            <a:ext cx="5613400" cy="3632200"/>
          </a:xfrm>
          <a:prstGeom prst="rect">
            <a:avLst/>
          </a:prstGeom>
          <a:effectLst>
            <a:softEdge rad="127000"/>
          </a:effectLst>
        </p:spPr>
      </p:pic>
    </p:spTree>
    <p:extLst>
      <p:ext uri="{BB962C8B-B14F-4D97-AF65-F5344CB8AC3E}">
        <p14:creationId xmlns:p14="http://schemas.microsoft.com/office/powerpoint/2010/main" val="1353005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1371600"/>
            <a:ext cx="17992783" cy="2101395"/>
          </a:xfrm>
          <a:prstGeom prst="rect">
            <a:avLst/>
          </a:prstGeom>
        </p:spPr>
        <p:txBody>
          <a:bodyPr anchor="t">
            <a:noAutofit/>
          </a:bodyPr>
          <a:lstStyle/>
          <a:p>
            <a:pPr lvl="0"/>
            <a:r>
              <a:rPr lang="en-US" b="1" dirty="0"/>
              <a:t>Known for Quality</a:t>
            </a:r>
          </a:p>
        </p:txBody>
      </p:sp>
      <p:pic>
        <p:nvPicPr>
          <p:cNvPr id="6" name="Picture 5">
            <a:extLst>
              <a:ext uri="{FF2B5EF4-FFF2-40B4-BE49-F238E27FC236}">
                <a16:creationId xmlns:a16="http://schemas.microsoft.com/office/drawing/2014/main" id="{848581B8-BAB8-334E-8CA3-653EACB4C705}"/>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12000"/>
                    </a14:imgEffect>
                    <a14:imgEffect>
                      <a14:colorTemperature colorTemp="6257"/>
                    </a14:imgEffect>
                    <a14:imgEffect>
                      <a14:saturation sat="23000"/>
                    </a14:imgEffect>
                    <a14:imgEffect>
                      <a14:brightnessContrast bright="6000" contrast="39000"/>
                    </a14:imgEffect>
                  </a14:imgLayer>
                </a14:imgProps>
              </a:ext>
            </a:extLst>
          </a:blip>
          <a:stretch>
            <a:fillRect/>
          </a:stretch>
        </p:blipFill>
        <p:spPr>
          <a:xfrm>
            <a:off x="16337165" y="1893475"/>
            <a:ext cx="6804271" cy="4240690"/>
          </a:xfrm>
          <a:prstGeom prst="rect">
            <a:avLst/>
          </a:prstGeom>
          <a:effectLst>
            <a:softEdge rad="127000"/>
          </a:effectLst>
        </p:spPr>
      </p:pic>
      <p:sp>
        <p:nvSpPr>
          <p:cNvPr id="7" name="Woodson Principles Critical Thinking and Discussion Questions">
            <a:extLst>
              <a:ext uri="{FF2B5EF4-FFF2-40B4-BE49-F238E27FC236}">
                <a16:creationId xmlns:a16="http://schemas.microsoft.com/office/drawing/2014/main" id="{4DB37996-1961-F04C-B43D-356FED48F71F}"/>
              </a:ext>
            </a:extLst>
          </p:cNvPr>
          <p:cNvSpPr txBox="1">
            <a:spLocks/>
          </p:cNvSpPr>
          <p:nvPr/>
        </p:nvSpPr>
        <p:spPr>
          <a:xfrm>
            <a:off x="3657600" y="3174909"/>
            <a:ext cx="11773182" cy="39225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lvl="0"/>
            <a:r>
              <a:rPr lang="en-US" sz="4000" dirty="0">
                <a:latin typeface="Lato" panose="020F0502020204030203" pitchFamily="34" charset="77"/>
                <a:ea typeface="Lato" panose="020F0502020204030203" pitchFamily="34" charset="0"/>
                <a:cs typeface="Lato" panose="020F0502020204030203" pitchFamily="34" charset="0"/>
              </a:rPr>
              <a:t>Elijah McCoy’s name is known the world over as being synonymous with high quality.</a:t>
            </a:r>
          </a:p>
          <a:p>
            <a:pPr lvl="0"/>
            <a:endParaRPr lang="en-US" sz="4000" dirty="0">
              <a:latin typeface="Lato" panose="020F0502020204030203" pitchFamily="34" charset="77"/>
              <a:ea typeface="Lato" panose="020F0502020204030203" pitchFamily="34" charset="0"/>
              <a:cs typeface="Lato" panose="020F0502020204030203" pitchFamily="34" charset="0"/>
            </a:endParaRPr>
          </a:p>
          <a:p>
            <a:pPr lvl="0"/>
            <a:endParaRPr lang="en-US" sz="4000" dirty="0">
              <a:latin typeface="Lato" panose="020F0502020204030203" pitchFamily="34" charset="77"/>
              <a:ea typeface="Lato" panose="020F0502020204030203" pitchFamily="34" charset="0"/>
              <a:cs typeface="Lato" panose="020F0502020204030203" pitchFamily="34" charset="0"/>
            </a:endParaRPr>
          </a:p>
          <a:p>
            <a:r>
              <a:rPr lang="en-US" sz="4000" dirty="0">
                <a:latin typeface="Lato" panose="020F0502020204030203" pitchFamily="34" charset="77"/>
                <a:ea typeface="Lato" panose="020F0502020204030203" pitchFamily="34" charset="0"/>
                <a:cs typeface="Lato" panose="020F0502020204030203" pitchFamily="34" charset="0"/>
              </a:rPr>
              <a:t>Who are some other famous people who are known for something you admire?</a:t>
            </a:r>
            <a:r>
              <a:rPr lang="en-US" dirty="0">
                <a:latin typeface="Lato" panose="020F0502020204030203" pitchFamily="34" charset="77"/>
                <a:ea typeface="Lato" panose="020F0502020204030203" pitchFamily="34" charset="0"/>
                <a:cs typeface="Lato" panose="020F0502020204030203" pitchFamily="34" charset="0"/>
              </a:rPr>
              <a:t> </a:t>
            </a:r>
          </a:p>
        </p:txBody>
      </p:sp>
      <p:pic>
        <p:nvPicPr>
          <p:cNvPr id="8" name="Picture 7">
            <a:extLst>
              <a:ext uri="{FF2B5EF4-FFF2-40B4-BE49-F238E27FC236}">
                <a16:creationId xmlns:a16="http://schemas.microsoft.com/office/drawing/2014/main" id="{C64FE5F3-57FB-B344-B3E8-EB27BF521B2B}"/>
              </a:ext>
            </a:extLst>
          </p:cNvPr>
          <p:cNvPicPr>
            <a:picLocks noChangeAspect="1"/>
          </p:cNvPicPr>
          <p:nvPr/>
        </p:nvPicPr>
        <p:blipFill>
          <a:blip r:embed="rId4">
            <a:extLst>
              <a:ext uri="{BEBA8EAE-BF5A-486C-A8C5-ECC9F3942E4B}">
                <a14:imgProps xmlns:a14="http://schemas.microsoft.com/office/drawing/2010/main">
                  <a14:imgLayer r:embed="rId5">
                    <a14:imgEffect>
                      <a14:colorTemperature colorTemp="7273"/>
                    </a14:imgEffect>
                    <a14:imgEffect>
                      <a14:saturation sat="25000"/>
                    </a14:imgEffect>
                  </a14:imgLayer>
                </a14:imgProps>
              </a:ext>
            </a:extLst>
          </a:blip>
          <a:stretch>
            <a:fillRect/>
          </a:stretch>
        </p:blipFill>
        <p:spPr>
          <a:xfrm>
            <a:off x="17765776" y="7097507"/>
            <a:ext cx="4536787" cy="6056845"/>
          </a:xfrm>
          <a:prstGeom prst="rect">
            <a:avLst/>
          </a:prstGeom>
          <a:effectLst>
            <a:softEdge rad="127000"/>
          </a:effectLst>
        </p:spPr>
      </p:pic>
      <p:pic>
        <p:nvPicPr>
          <p:cNvPr id="9" name="Picture 8">
            <a:extLst>
              <a:ext uri="{FF2B5EF4-FFF2-40B4-BE49-F238E27FC236}">
                <a16:creationId xmlns:a16="http://schemas.microsoft.com/office/drawing/2014/main" id="{203709FD-7B18-424E-B69E-070BF485999F}"/>
              </a:ext>
            </a:extLst>
          </p:cNvPr>
          <p:cNvPicPr>
            <a:picLocks noChangeAspect="1"/>
          </p:cNvPicPr>
          <p:nvPr/>
        </p:nvPicPr>
        <p:blipFill>
          <a:blip r:embed="rId6">
            <a:extLst>
              <a:ext uri="{BEBA8EAE-BF5A-486C-A8C5-ECC9F3942E4B}">
                <a14:imgProps xmlns:a14="http://schemas.microsoft.com/office/drawing/2010/main">
                  <a14:imgLayer r:embed="rId7">
                    <a14:imgEffect>
                      <a14:colorTemperature colorTemp="7213"/>
                    </a14:imgEffect>
                  </a14:imgLayer>
                </a14:imgProps>
              </a:ext>
            </a:extLst>
          </a:blip>
          <a:stretch>
            <a:fillRect/>
          </a:stretch>
        </p:blipFill>
        <p:spPr>
          <a:xfrm>
            <a:off x="11465213" y="7696692"/>
            <a:ext cx="4536787" cy="5231415"/>
          </a:xfrm>
          <a:prstGeom prst="rect">
            <a:avLst/>
          </a:prstGeom>
          <a:effectLst>
            <a:softEdge rad="127000"/>
          </a:effectLst>
        </p:spPr>
      </p:pic>
      <p:sp>
        <p:nvSpPr>
          <p:cNvPr id="2" name="Rectangle 1">
            <a:extLst>
              <a:ext uri="{FF2B5EF4-FFF2-40B4-BE49-F238E27FC236}">
                <a16:creationId xmlns:a16="http://schemas.microsoft.com/office/drawing/2014/main" id="{9232FE3C-C1B2-C842-8977-77876E4ECFEB}"/>
              </a:ext>
            </a:extLst>
          </p:cNvPr>
          <p:cNvSpPr/>
          <p:nvPr/>
        </p:nvSpPr>
        <p:spPr>
          <a:xfrm>
            <a:off x="3657600" y="8147996"/>
            <a:ext cx="7436313" cy="1323439"/>
          </a:xfrm>
          <a:prstGeom prst="rect">
            <a:avLst/>
          </a:prstGeom>
        </p:spPr>
        <p:txBody>
          <a:bodyPr wrap="square">
            <a:spAutoFit/>
          </a:bodyPr>
          <a:lstStyle/>
          <a:p>
            <a:r>
              <a:rPr lang="en-US" sz="4000" dirty="0">
                <a:latin typeface="Lato" panose="020F0502020204030203" pitchFamily="34" charset="77"/>
              </a:rPr>
              <a:t>What would </a:t>
            </a:r>
            <a:r>
              <a:rPr lang="en-US" sz="4000" i="1" dirty="0">
                <a:latin typeface="Lato" panose="020F0502020204030203" pitchFamily="34" charset="77"/>
              </a:rPr>
              <a:t>you</a:t>
            </a:r>
            <a:r>
              <a:rPr lang="en-US" sz="4000" dirty="0">
                <a:latin typeface="Lato" panose="020F0502020204030203" pitchFamily="34" charset="77"/>
              </a:rPr>
              <a:t> like to be known and remembered for? </a:t>
            </a:r>
          </a:p>
        </p:txBody>
      </p:sp>
    </p:spTree>
    <p:extLst>
      <p:ext uri="{BB962C8B-B14F-4D97-AF65-F5344CB8AC3E}">
        <p14:creationId xmlns:p14="http://schemas.microsoft.com/office/powerpoint/2010/main" val="3001756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animEffect transition="in" filter="fade">
                                      <p:cBhvr>
                                        <p:cTn id="7" dur="500"/>
                                        <p:tgtEl>
                                          <p:spTgt spid="7">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fade">
                                      <p:cBhvr>
                                        <p:cTn id="12"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Logo&#10;&#10;Description automatically generated">
            <a:extLst>
              <a:ext uri="{FF2B5EF4-FFF2-40B4-BE49-F238E27FC236}">
                <a16:creationId xmlns:a16="http://schemas.microsoft.com/office/drawing/2014/main" id="{4899C282-F751-4720-A8B8-52620B36BF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11048" y="5658000"/>
            <a:ext cx="12761904" cy="2400000"/>
          </a:xfrm>
          <a:prstGeom prst="rect">
            <a:avLst/>
          </a:prstGeom>
        </p:spPr>
      </p:pic>
    </p:spTree>
    <p:extLst>
      <p:ext uri="{BB962C8B-B14F-4D97-AF65-F5344CB8AC3E}">
        <p14:creationId xmlns:p14="http://schemas.microsoft.com/office/powerpoint/2010/main" val="349817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1371600"/>
            <a:ext cx="16042664" cy="1074045"/>
          </a:xfrm>
          <a:prstGeom prst="rect">
            <a:avLst/>
          </a:prstGeom>
        </p:spPr>
        <p:txBody>
          <a:bodyPr anchor="t">
            <a:noAutofit/>
          </a:bodyPr>
          <a:lstStyle/>
          <a:p>
            <a:pPr lvl="0"/>
            <a:r>
              <a:rPr lang="en-US" b="1" dirty="0"/>
              <a:t>From the Underground Railroad…</a:t>
            </a:r>
          </a:p>
        </p:txBody>
      </p:sp>
      <p:sp>
        <p:nvSpPr>
          <p:cNvPr id="154" name="Woodson Principles Critical Thinking and Discussion Questions"/>
          <p:cNvSpPr txBox="1">
            <a:spLocks noGrp="1"/>
          </p:cNvSpPr>
          <p:nvPr>
            <p:ph type="subTitle" sz="quarter" idx="1"/>
          </p:nvPr>
        </p:nvSpPr>
        <p:spPr>
          <a:xfrm>
            <a:off x="3657600" y="2731453"/>
            <a:ext cx="17591847" cy="5106261"/>
          </a:xfrm>
          <a:prstGeom prst="rect">
            <a:avLst/>
          </a:prstGeom>
        </p:spPr>
        <p:txBody>
          <a:bodyPr>
            <a:noAutofit/>
          </a:bodyPr>
          <a:lstStyle/>
          <a:p>
            <a:r>
              <a:rPr lang="en-US" sz="3800" dirty="0">
                <a:latin typeface="Lato" panose="020F0502020204030203" pitchFamily="34" charset="77"/>
              </a:rPr>
              <a:t>Sometime around 1837, McCoy’s parents, George and Mildred, escaped from slavery in Kentucky via the “Underground Railroad.” Fearing the Fugitive Slave Act, they kept heading north and settled in Ontario, Canada, where Elijah was born free, raised and educated.</a:t>
            </a:r>
          </a:p>
          <a:p>
            <a:endParaRPr lang="en-US" sz="3800" dirty="0">
              <a:latin typeface="Lato" panose="020F0502020204030203" pitchFamily="34" charset="77"/>
            </a:endParaRPr>
          </a:p>
          <a:p>
            <a:endParaRPr lang="en-US" sz="3800" dirty="0">
              <a:latin typeface="Lato" panose="020F0502020204030203" pitchFamily="34" charset="77"/>
            </a:endParaRPr>
          </a:p>
          <a:p>
            <a:endParaRPr lang="en-US" sz="3800" dirty="0">
              <a:latin typeface="Lato" panose="020F0502020204030203" pitchFamily="34" charset="77"/>
            </a:endParaRPr>
          </a:p>
          <a:p>
            <a:r>
              <a:rPr lang="en-US" sz="3800" dirty="0">
                <a:latin typeface="Lato" panose="020F0502020204030203" pitchFamily="34" charset="77"/>
              </a:rPr>
              <a:t>What was the Fugitive Slave Act?  What did it do?</a:t>
            </a:r>
          </a:p>
        </p:txBody>
      </p:sp>
      <p:pic>
        <p:nvPicPr>
          <p:cNvPr id="4" name="Picture 3" descr="A picture containing book, text, person, group&#10;&#10;Description automatically generated">
            <a:extLst>
              <a:ext uri="{FF2B5EF4-FFF2-40B4-BE49-F238E27FC236}">
                <a16:creationId xmlns:a16="http://schemas.microsoft.com/office/drawing/2014/main" id="{31F19515-5F08-1449-A315-9000BA54B0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957187" y="5041549"/>
            <a:ext cx="8928308" cy="7575987"/>
          </a:xfrm>
          <a:prstGeom prst="rect">
            <a:avLst/>
          </a:prstGeom>
          <a:effectLst>
            <a:softEdge rad="254000"/>
          </a:effectLst>
        </p:spPr>
      </p:pic>
      <p:sp>
        <p:nvSpPr>
          <p:cNvPr id="2" name="Rectangle 1">
            <a:extLst>
              <a:ext uri="{FF2B5EF4-FFF2-40B4-BE49-F238E27FC236}">
                <a16:creationId xmlns:a16="http://schemas.microsoft.com/office/drawing/2014/main" id="{4B814AA2-CC7C-A349-93F8-CA73077A3075}"/>
              </a:ext>
            </a:extLst>
          </p:cNvPr>
          <p:cNvSpPr/>
          <p:nvPr/>
        </p:nvSpPr>
        <p:spPr>
          <a:xfrm>
            <a:off x="3657600" y="8795422"/>
            <a:ext cx="11564983" cy="2431435"/>
          </a:xfrm>
          <a:prstGeom prst="rect">
            <a:avLst/>
          </a:prstGeom>
        </p:spPr>
        <p:txBody>
          <a:bodyPr wrap="square">
            <a:spAutoFit/>
          </a:bodyPr>
          <a:lstStyle/>
          <a:p>
            <a:r>
              <a:rPr lang="en-US" sz="3800" dirty="0">
                <a:latin typeface="Lato" panose="020F0502020204030203" pitchFamily="34" charset="77"/>
              </a:rPr>
              <a:t>In 1847, McCoy’s family returned to the United States and settled in Michigan. At the age of 15, Elijah was sent away for an apprenticeship in mechanical engineering. </a:t>
            </a:r>
          </a:p>
        </p:txBody>
      </p:sp>
    </p:spTree>
    <p:extLst>
      <p:ext uri="{BB962C8B-B14F-4D97-AF65-F5344CB8AC3E}">
        <p14:creationId xmlns:p14="http://schemas.microsoft.com/office/powerpoint/2010/main" val="39245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4">
                                            <p:txEl>
                                              <p:pRg st="4" end="4"/>
                                            </p:txEl>
                                          </p:spTgt>
                                        </p:tgtEl>
                                        <p:attrNameLst>
                                          <p:attrName>style.visibility</p:attrName>
                                        </p:attrNameLst>
                                      </p:cBhvr>
                                      <p:to>
                                        <p:strVal val="visible"/>
                                      </p:to>
                                    </p:set>
                                    <p:animEffect transition="in" filter="fade">
                                      <p:cBhvr>
                                        <p:cTn id="7" dur="500"/>
                                        <p:tgtEl>
                                          <p:spTgt spid="154">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fade">
                                      <p:cBhvr>
                                        <p:cTn id="12"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3657600" y="2874342"/>
            <a:ext cx="9176543" cy="9656182"/>
          </a:xfrm>
          <a:prstGeom prst="rect">
            <a:avLst/>
          </a:prstGeom>
        </p:spPr>
        <p:txBody>
          <a:bodyPr>
            <a:noAutofit/>
          </a:bodyPr>
          <a:lstStyle/>
          <a:p>
            <a:r>
              <a:rPr lang="en-US" sz="3900" dirty="0">
                <a:latin typeface="Lato" panose="020F0502020204030203" pitchFamily="34" charset="77"/>
              </a:rPr>
              <a:t>In his home-based machine shop, Elijah performed highly skilled work that led to improvements of mechanical systems. In the process, he invented an automatic lubricator for oiling the steam engines of locomotives and ships.</a:t>
            </a:r>
          </a:p>
          <a:p>
            <a:endParaRPr lang="en-US" sz="3900" dirty="0">
              <a:latin typeface="Lato" panose="020F0502020204030203" pitchFamily="34" charset="77"/>
            </a:endParaRPr>
          </a:p>
          <a:p>
            <a:r>
              <a:rPr lang="en-US" sz="3900" dirty="0">
                <a:latin typeface="Lato" panose="020F0502020204030203" pitchFamily="34" charset="77"/>
              </a:rPr>
              <a:t>At first, McCoy lacked the capital with which to manufacture his inventions in large numbers himself. So, he typically sold his patent rights to his employers or to investors. In 1920, toward the end of his life, he formed the Elijah McCoy Manufacturing Company to produce lubricators bearing his name.</a:t>
            </a:r>
            <a:endParaRPr sz="3900" dirty="0">
              <a:latin typeface="Lato" panose="020F0502020204030203" pitchFamily="34" charset="77"/>
            </a:endParaRPr>
          </a:p>
        </p:txBody>
      </p:sp>
      <p:sp>
        <p:nvSpPr>
          <p:cNvPr id="6" name="Woodson Principles…">
            <a:extLst>
              <a:ext uri="{FF2B5EF4-FFF2-40B4-BE49-F238E27FC236}">
                <a16:creationId xmlns:a16="http://schemas.microsoft.com/office/drawing/2014/main" id="{C8E1A98D-B075-EB41-971F-C35F6EFE4F1D}"/>
              </a:ext>
            </a:extLst>
          </p:cNvPr>
          <p:cNvSpPr txBox="1">
            <a:spLocks/>
          </p:cNvSpPr>
          <p:nvPr/>
        </p:nvSpPr>
        <p:spPr>
          <a:xfrm>
            <a:off x="3657600" y="1371600"/>
            <a:ext cx="16042664" cy="10740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latin typeface="Garamond" panose="02020404030301010803" pitchFamily="18" charset="0"/>
              </a:rPr>
              <a:t>… to Railroad Riches</a:t>
            </a:r>
          </a:p>
        </p:txBody>
      </p:sp>
      <p:pic>
        <p:nvPicPr>
          <p:cNvPr id="9" name="Picture 8" descr="A person wearing a hat&#10;&#10;Description automatically generated">
            <a:extLst>
              <a:ext uri="{FF2B5EF4-FFF2-40B4-BE49-F238E27FC236}">
                <a16:creationId xmlns:a16="http://schemas.microsoft.com/office/drawing/2014/main" id="{222B188F-E540-C747-8A23-64B3666897D1}"/>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10000" contrast="10000"/>
                    </a14:imgEffect>
                  </a14:imgLayer>
                </a14:imgProps>
              </a:ext>
              <a:ext uri="{28A0092B-C50C-407E-A947-70E740481C1C}">
                <a14:useLocalDpi xmlns:a14="http://schemas.microsoft.com/office/drawing/2010/main" val="0"/>
              </a:ext>
            </a:extLst>
          </a:blip>
          <a:stretch>
            <a:fillRect/>
          </a:stretch>
        </p:blipFill>
        <p:spPr>
          <a:xfrm>
            <a:off x="13114637" y="4589542"/>
            <a:ext cx="10239633" cy="7679725"/>
          </a:xfrm>
          <a:prstGeom prst="rect">
            <a:avLst/>
          </a:prstGeom>
          <a:effectLst>
            <a:softEdge rad="127000"/>
          </a:effec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4">
                                            <p:txEl>
                                              <p:pRg st="2" end="2"/>
                                            </p:txEl>
                                          </p:spTgt>
                                        </p:tgtEl>
                                        <p:attrNameLst>
                                          <p:attrName>style.visibility</p:attrName>
                                        </p:attrNameLst>
                                      </p:cBhvr>
                                      <p:to>
                                        <p:strVal val="visible"/>
                                      </p:to>
                                    </p:set>
                                    <p:animEffect transition="in" filter="fade">
                                      <p:cBhvr>
                                        <p:cTn id="7" dur="500"/>
                                        <p:tgtEl>
                                          <p:spTgt spid="15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1371600"/>
            <a:ext cx="14646910" cy="1191023"/>
          </a:xfrm>
          <a:prstGeom prst="rect">
            <a:avLst/>
          </a:prstGeom>
        </p:spPr>
        <p:txBody>
          <a:bodyPr anchor="t">
            <a:noAutofit/>
          </a:bodyPr>
          <a:lstStyle/>
          <a:p>
            <a:pPr lvl="0"/>
            <a:r>
              <a:rPr lang="en-US" b="1" dirty="0"/>
              <a:t>Educated in Scotland</a:t>
            </a:r>
          </a:p>
        </p:txBody>
      </p:sp>
      <p:sp>
        <p:nvSpPr>
          <p:cNvPr id="154" name="Woodson Principles Critical Thinking and Discussion Questions"/>
          <p:cNvSpPr txBox="1">
            <a:spLocks noGrp="1"/>
          </p:cNvSpPr>
          <p:nvPr>
            <p:ph type="subTitle" sz="quarter" idx="1"/>
          </p:nvPr>
        </p:nvSpPr>
        <p:spPr>
          <a:xfrm>
            <a:off x="3657600" y="2735586"/>
            <a:ext cx="15388754" cy="2800042"/>
          </a:xfrm>
          <a:prstGeom prst="rect">
            <a:avLst/>
          </a:prstGeom>
        </p:spPr>
        <p:txBody>
          <a:bodyPr>
            <a:noAutofit/>
          </a:bodyPr>
          <a:lstStyle/>
          <a:p>
            <a:r>
              <a:rPr lang="en-US" sz="4000" dirty="0">
                <a:latin typeface="Lato" panose="020F0502020204030203" pitchFamily="34" charset="77"/>
              </a:rPr>
              <a:t>When the McCoy family settled in Michigan, they were extremely poor.  </a:t>
            </a:r>
            <a:r>
              <a:rPr lang="en-US" sz="4000" dirty="0">
                <a:solidFill>
                  <a:schemeClr val="tx1"/>
                </a:solidFill>
                <a:latin typeface="Lato" panose="020F0502020204030203" pitchFamily="34" charset="77"/>
              </a:rPr>
              <a:t>Nonetheless they saved money for their son to get an education. In 1860, he was sent to a boarding school in Edinburgh, Scotland to study mechanical engineering.</a:t>
            </a:r>
            <a:endParaRPr lang="en-US" dirty="0">
              <a:solidFill>
                <a:schemeClr val="tx1"/>
              </a:solidFill>
              <a:latin typeface="Lato" panose="020F0502020204030203" pitchFamily="34" charset="77"/>
            </a:endParaRPr>
          </a:p>
        </p:txBody>
      </p:sp>
      <p:pic>
        <p:nvPicPr>
          <p:cNvPr id="3" name="Picture 2">
            <a:extLst>
              <a:ext uri="{FF2B5EF4-FFF2-40B4-BE49-F238E27FC236}">
                <a16:creationId xmlns:a16="http://schemas.microsoft.com/office/drawing/2014/main" id="{B8E3F29E-2C7E-CA41-8A55-80F2E9A259D7}"/>
              </a:ext>
            </a:extLst>
          </p:cNvPr>
          <p:cNvPicPr>
            <a:picLocks noChangeAspect="1"/>
          </p:cNvPicPr>
          <p:nvPr/>
        </p:nvPicPr>
        <p:blipFill>
          <a:blip r:embed="rId2"/>
          <a:stretch>
            <a:fillRect/>
          </a:stretch>
        </p:blipFill>
        <p:spPr>
          <a:xfrm>
            <a:off x="13513440" y="5964345"/>
            <a:ext cx="5552297" cy="6629478"/>
          </a:xfrm>
          <a:prstGeom prst="rect">
            <a:avLst/>
          </a:prstGeom>
        </p:spPr>
      </p:pic>
      <p:pic>
        <p:nvPicPr>
          <p:cNvPr id="4" name="Picture 3">
            <a:extLst>
              <a:ext uri="{FF2B5EF4-FFF2-40B4-BE49-F238E27FC236}">
                <a16:creationId xmlns:a16="http://schemas.microsoft.com/office/drawing/2014/main" id="{FA854D7E-BA31-9949-9478-94A5D1754141}"/>
              </a:ext>
            </a:extLst>
          </p:cNvPr>
          <p:cNvPicPr>
            <a:picLocks noChangeAspect="1"/>
          </p:cNvPicPr>
          <p:nvPr/>
        </p:nvPicPr>
        <p:blipFill>
          <a:blip r:embed="rId3"/>
          <a:stretch>
            <a:fillRect/>
          </a:stretch>
        </p:blipFill>
        <p:spPr>
          <a:xfrm>
            <a:off x="20213132" y="4474888"/>
            <a:ext cx="3106882" cy="8217478"/>
          </a:xfrm>
          <a:prstGeom prst="rect">
            <a:avLst/>
          </a:prstGeom>
        </p:spPr>
      </p:pic>
      <p:pic>
        <p:nvPicPr>
          <p:cNvPr id="5" name="Picture 4" descr="A sign on the side of a building&#10;&#10;Description automatically generated">
            <a:extLst>
              <a:ext uri="{FF2B5EF4-FFF2-40B4-BE49-F238E27FC236}">
                <a16:creationId xmlns:a16="http://schemas.microsoft.com/office/drawing/2014/main" id="{F7416CCC-0966-0B40-9D93-7BC2127A4D2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00518" y="5964345"/>
            <a:ext cx="7865527" cy="5238564"/>
          </a:xfrm>
          <a:prstGeom prst="rect">
            <a:avLst/>
          </a:prstGeom>
        </p:spPr>
      </p:pic>
      <p:sp>
        <p:nvSpPr>
          <p:cNvPr id="6" name="TextBox 5">
            <a:extLst>
              <a:ext uri="{FF2B5EF4-FFF2-40B4-BE49-F238E27FC236}">
                <a16:creationId xmlns:a16="http://schemas.microsoft.com/office/drawing/2014/main" id="{E958AAE9-E8D5-6B48-9643-0DE5AC43CAAC}"/>
              </a:ext>
            </a:extLst>
          </p:cNvPr>
          <p:cNvSpPr txBox="1"/>
          <p:nvPr/>
        </p:nvSpPr>
        <p:spPr>
          <a:xfrm flipH="1">
            <a:off x="5480655" y="11631626"/>
            <a:ext cx="7404071"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2438338" rtl="0" fontAlgn="auto" latinLnBrk="0" hangingPunct="0">
              <a:lnSpc>
                <a:spcPct val="100000"/>
              </a:lnSpc>
              <a:spcBef>
                <a:spcPts val="0"/>
              </a:spcBef>
              <a:spcAft>
                <a:spcPts val="0"/>
              </a:spcAft>
              <a:buClrTx/>
              <a:buSzTx/>
              <a:buFontTx/>
              <a:buNone/>
              <a:tabLst/>
            </a:pPr>
            <a:r>
              <a:rPr kumimoji="0" lang="en-US" sz="2800" b="0" i="0" strike="noStrike" cap="none" spc="0" normalizeH="0" baseline="0" dirty="0">
                <a:ln>
                  <a:noFill/>
                </a:ln>
                <a:solidFill>
                  <a:srgbClr val="AE4844"/>
                </a:solidFill>
                <a:effectLst/>
                <a:uFillTx/>
                <a:latin typeface="Garamond" panose="02020404030301010803" pitchFamily="18" charset="0"/>
                <a:sym typeface="Bodoni SvtyTwo ITC TT-Book"/>
                <a:hlinkClick r:id="rId5" tooltip="click here"/>
              </a:rPr>
              <a:t>Elijah McCoy @ University of Edinburgh</a:t>
            </a:r>
            <a:endParaRPr kumimoji="0" lang="en-US" sz="2800" b="0" i="0" strike="noStrike" cap="none" spc="0" normalizeH="0" baseline="0" dirty="0">
              <a:ln>
                <a:noFill/>
              </a:ln>
              <a:solidFill>
                <a:srgbClr val="AE4844"/>
              </a:solidFill>
              <a:effectLst/>
              <a:uFillTx/>
              <a:latin typeface="Garamond" panose="02020404030301010803" pitchFamily="18" charset="0"/>
              <a:sym typeface="Bodoni SvtyTwo ITC TT-Book"/>
            </a:endParaRPr>
          </a:p>
        </p:txBody>
      </p:sp>
    </p:spTree>
    <p:extLst>
      <p:ext uri="{BB962C8B-B14F-4D97-AF65-F5344CB8AC3E}">
        <p14:creationId xmlns:p14="http://schemas.microsoft.com/office/powerpoint/2010/main" val="1307349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1371600"/>
            <a:ext cx="19509856" cy="1111361"/>
          </a:xfrm>
          <a:prstGeom prst="rect">
            <a:avLst/>
          </a:prstGeom>
        </p:spPr>
        <p:txBody>
          <a:bodyPr anchor="t">
            <a:noAutofit/>
          </a:bodyPr>
          <a:lstStyle/>
          <a:p>
            <a:pPr lvl="0"/>
            <a:r>
              <a:rPr lang="en-US" b="1" dirty="0"/>
              <a:t>Facing discrimination and finding opportunity</a:t>
            </a:r>
          </a:p>
        </p:txBody>
      </p:sp>
      <p:sp>
        <p:nvSpPr>
          <p:cNvPr id="154" name="Woodson Principles Critical Thinking and Discussion Questions"/>
          <p:cNvSpPr txBox="1">
            <a:spLocks noGrp="1"/>
          </p:cNvSpPr>
          <p:nvPr>
            <p:ph type="subTitle" sz="quarter" idx="1"/>
          </p:nvPr>
        </p:nvSpPr>
        <p:spPr>
          <a:xfrm>
            <a:off x="3657600" y="3068783"/>
            <a:ext cx="18754835" cy="9275617"/>
          </a:xfrm>
          <a:prstGeom prst="rect">
            <a:avLst/>
          </a:prstGeom>
        </p:spPr>
        <p:txBody>
          <a:bodyPr>
            <a:noAutofit/>
          </a:bodyPr>
          <a:lstStyle/>
          <a:p>
            <a:r>
              <a:rPr lang="en-US" sz="4000" dirty="0">
                <a:latin typeface="Lato" panose="020F0502020204030203" pitchFamily="34" charset="77"/>
              </a:rPr>
              <a:t>After the Civil War, McCoy returned to North America and settled in Michigan. Despite his education, McCoy faced racial discrimination and was only able to find work as an oilman on the Michigan Central Railroad. </a:t>
            </a:r>
          </a:p>
          <a:p>
            <a:endParaRPr lang="en-US" sz="4000" dirty="0">
              <a:latin typeface="Lato" panose="020F0502020204030203" pitchFamily="34" charset="77"/>
            </a:endParaRPr>
          </a:p>
          <a:p>
            <a:endParaRPr lang="en-US" sz="4000" dirty="0">
              <a:latin typeface="Lato" panose="020F0502020204030203" pitchFamily="34" charset="77"/>
            </a:endParaRPr>
          </a:p>
          <a:p>
            <a:endParaRPr lang="en-US" sz="4000" dirty="0">
              <a:latin typeface="Lato" panose="020F0502020204030203" pitchFamily="34" charset="77"/>
            </a:endParaRPr>
          </a:p>
          <a:p>
            <a:endParaRPr lang="en-US" sz="4000" dirty="0">
              <a:latin typeface="Lato" panose="020F0502020204030203" pitchFamily="34" charset="77"/>
            </a:endParaRPr>
          </a:p>
          <a:p>
            <a:endParaRPr lang="en-US" sz="4000" dirty="0">
              <a:latin typeface="Lato" panose="020F0502020204030203" pitchFamily="34" charset="77"/>
            </a:endParaRPr>
          </a:p>
          <a:p>
            <a:endParaRPr lang="en-US" sz="4000" dirty="0">
              <a:latin typeface="Lato" panose="020F0502020204030203" pitchFamily="34" charset="77"/>
            </a:endParaRPr>
          </a:p>
          <a:p>
            <a:endParaRPr lang="en-US" sz="4000" dirty="0">
              <a:latin typeface="Lato" panose="020F0502020204030203" pitchFamily="34" charset="77"/>
            </a:endParaRPr>
          </a:p>
          <a:p>
            <a:endParaRPr lang="en-US" sz="4000" dirty="0">
              <a:latin typeface="Lato" panose="020F0502020204030203" pitchFamily="34" charset="77"/>
            </a:endParaRPr>
          </a:p>
          <a:p>
            <a:r>
              <a:rPr lang="en-US" sz="4000" dirty="0">
                <a:latin typeface="Lato" panose="020F0502020204030203" pitchFamily="34" charset="77"/>
              </a:rPr>
              <a:t>In 1872, McCoy drew on his observations as an oilman to invent an oil cup, which automated the oiling process and allowed trains to lubricate without stopping, which greatly improved how quickly trains could reach their destinations. </a:t>
            </a:r>
          </a:p>
          <a:p>
            <a:pPr lvl="0"/>
            <a:endParaRPr lang="en-US" dirty="0">
              <a:latin typeface="Lato" panose="020F0502020204030203" pitchFamily="34" charset="77"/>
            </a:endParaRPr>
          </a:p>
          <a:p>
            <a:pPr lvl="0"/>
            <a:endParaRPr lang="en-US" dirty="0">
              <a:latin typeface="Lato" panose="020F0502020204030203" pitchFamily="34" charset="77"/>
            </a:endParaRPr>
          </a:p>
        </p:txBody>
      </p:sp>
      <p:pic>
        <p:nvPicPr>
          <p:cNvPr id="5" name="Picture 4">
            <a:extLst>
              <a:ext uri="{FF2B5EF4-FFF2-40B4-BE49-F238E27FC236}">
                <a16:creationId xmlns:a16="http://schemas.microsoft.com/office/drawing/2014/main" id="{4CF3959D-BFEF-9A45-8BED-64FB53EA4DD1}"/>
              </a:ext>
            </a:extLst>
          </p:cNvPr>
          <p:cNvPicPr>
            <a:picLocks noChangeAspect="1"/>
          </p:cNvPicPr>
          <p:nvPr/>
        </p:nvPicPr>
        <p:blipFill>
          <a:blip r:embed="rId2"/>
          <a:stretch>
            <a:fillRect/>
          </a:stretch>
        </p:blipFill>
        <p:spPr>
          <a:xfrm>
            <a:off x="11300389" y="5618075"/>
            <a:ext cx="11701578" cy="3880472"/>
          </a:xfrm>
          <a:prstGeom prst="rect">
            <a:avLst/>
          </a:prstGeom>
          <a:effectLst>
            <a:softEdge rad="127000"/>
          </a:effectLst>
        </p:spPr>
      </p:pic>
    </p:spTree>
    <p:extLst>
      <p:ext uri="{BB962C8B-B14F-4D97-AF65-F5344CB8AC3E}">
        <p14:creationId xmlns:p14="http://schemas.microsoft.com/office/powerpoint/2010/main" val="263370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4">
                                            <p:txEl>
                                              <p:pRg st="9" end="9"/>
                                            </p:txEl>
                                          </p:spTgt>
                                        </p:tgtEl>
                                        <p:attrNameLst>
                                          <p:attrName>style.visibility</p:attrName>
                                        </p:attrNameLst>
                                      </p:cBhvr>
                                      <p:to>
                                        <p:strVal val="visible"/>
                                      </p:to>
                                    </p:set>
                                    <p:animEffect transition="in" filter="fade">
                                      <p:cBhvr>
                                        <p:cTn id="7" dur="500"/>
                                        <p:tgtEl>
                                          <p:spTgt spid="15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1371600"/>
            <a:ext cx="17992783" cy="1221163"/>
          </a:xfrm>
          <a:prstGeom prst="rect">
            <a:avLst/>
          </a:prstGeom>
        </p:spPr>
        <p:txBody>
          <a:bodyPr anchor="t">
            <a:noAutofit/>
          </a:bodyPr>
          <a:lstStyle/>
          <a:p>
            <a:pPr lvl="0"/>
            <a:r>
              <a:rPr lang="en-US" b="1" dirty="0"/>
              <a:t>Opportunities on the job</a:t>
            </a:r>
          </a:p>
        </p:txBody>
      </p:sp>
      <p:sp>
        <p:nvSpPr>
          <p:cNvPr id="154" name="Woodson Principles Critical Thinking and Discussion Questions"/>
          <p:cNvSpPr txBox="1">
            <a:spLocks noGrp="1"/>
          </p:cNvSpPr>
          <p:nvPr>
            <p:ph type="subTitle" sz="quarter" idx="1"/>
          </p:nvPr>
        </p:nvSpPr>
        <p:spPr>
          <a:xfrm>
            <a:off x="3657600" y="3075153"/>
            <a:ext cx="13444213" cy="2850104"/>
          </a:xfrm>
          <a:prstGeom prst="rect">
            <a:avLst/>
          </a:prstGeom>
        </p:spPr>
        <p:txBody>
          <a:bodyPr>
            <a:noAutofit/>
          </a:bodyPr>
          <a:lstStyle/>
          <a:p>
            <a:r>
              <a:rPr lang="en-US" sz="4000" dirty="0">
                <a:latin typeface="Lato" panose="020F0502020204030203" pitchFamily="34" charset="77"/>
              </a:rPr>
              <a:t>Have you ever had a job? </a:t>
            </a:r>
          </a:p>
          <a:p>
            <a:endParaRPr lang="en-US" sz="4000" dirty="0">
              <a:latin typeface="Lato" panose="020F0502020204030203" pitchFamily="34" charset="77"/>
            </a:endParaRPr>
          </a:p>
          <a:p>
            <a:r>
              <a:rPr lang="en-US" sz="4000" dirty="0">
                <a:latin typeface="Lato" panose="020F0502020204030203" pitchFamily="34" charset="77"/>
              </a:rPr>
              <a:t>Have you ever looked around and had ideas for better, more efficient ways to do things at work? </a:t>
            </a:r>
          </a:p>
          <a:p>
            <a:pPr lvl="0"/>
            <a:endParaRPr lang="en-US" sz="4000" dirty="0">
              <a:latin typeface="Lato" panose="020F0502020204030203" pitchFamily="34" charset="77"/>
            </a:endParaRPr>
          </a:p>
          <a:p>
            <a:pPr lvl="0"/>
            <a:endParaRPr lang="en-US" sz="4000" dirty="0">
              <a:latin typeface="Lato" panose="020F0502020204030203" pitchFamily="34" charset="77"/>
            </a:endParaRPr>
          </a:p>
        </p:txBody>
      </p:sp>
      <p:pic>
        <p:nvPicPr>
          <p:cNvPr id="1026" name="Picture 2" descr="Mum, it's not easy to 'just get a job' | Students | The Guardian">
            <a:hlinkClick r:id="rId2"/>
            <a:extLst>
              <a:ext uri="{FF2B5EF4-FFF2-40B4-BE49-F238E27FC236}">
                <a16:creationId xmlns:a16="http://schemas.microsoft.com/office/drawing/2014/main" id="{04FE82D4-0531-F046-A70F-D437EB836F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7979" y="7219247"/>
            <a:ext cx="5651500" cy="33909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 group of people posing for the camera&#10;&#10;Description automatically generated">
            <a:extLst>
              <a:ext uri="{FF2B5EF4-FFF2-40B4-BE49-F238E27FC236}">
                <a16:creationId xmlns:a16="http://schemas.microsoft.com/office/drawing/2014/main" id="{03C424E3-485E-3D4D-90EE-FFCFD7F2B45A}"/>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4000" contrast="-11000"/>
                    </a14:imgEffect>
                  </a14:imgLayer>
                </a14:imgProps>
              </a:ext>
              <a:ext uri="{28A0092B-C50C-407E-A947-70E740481C1C}">
                <a14:useLocalDpi xmlns:a14="http://schemas.microsoft.com/office/drawing/2010/main" val="0"/>
              </a:ext>
            </a:extLst>
          </a:blip>
          <a:stretch>
            <a:fillRect/>
          </a:stretch>
        </p:blipFill>
        <p:spPr>
          <a:xfrm>
            <a:off x="14183555" y="6332581"/>
            <a:ext cx="5708844" cy="4277566"/>
          </a:xfrm>
          <a:prstGeom prst="rect">
            <a:avLst/>
          </a:prstGeom>
        </p:spPr>
      </p:pic>
    </p:spTree>
    <p:extLst>
      <p:ext uri="{BB962C8B-B14F-4D97-AF65-F5344CB8AC3E}">
        <p14:creationId xmlns:p14="http://schemas.microsoft.com/office/powerpoint/2010/main" val="4274310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1371600"/>
            <a:ext cx="15496090" cy="879293"/>
          </a:xfrm>
          <a:prstGeom prst="rect">
            <a:avLst/>
          </a:prstGeom>
        </p:spPr>
        <p:txBody>
          <a:bodyPr anchor="t">
            <a:noAutofit/>
          </a:bodyPr>
          <a:lstStyle/>
          <a:p>
            <a:pPr lvl="0"/>
            <a:r>
              <a:rPr lang="en-US" b="1" dirty="0"/>
              <a:t>Mechanical Engineer &amp; Inventor</a:t>
            </a:r>
          </a:p>
        </p:txBody>
      </p:sp>
      <p:sp>
        <p:nvSpPr>
          <p:cNvPr id="8" name="Woodson Principles Critical Thinking and Discussion Questions">
            <a:extLst>
              <a:ext uri="{FF2B5EF4-FFF2-40B4-BE49-F238E27FC236}">
                <a16:creationId xmlns:a16="http://schemas.microsoft.com/office/drawing/2014/main" id="{D0D0D4AB-291F-1748-8296-01FF71A02EEA}"/>
              </a:ext>
            </a:extLst>
          </p:cNvPr>
          <p:cNvSpPr txBox="1">
            <a:spLocks/>
          </p:cNvSpPr>
          <p:nvPr/>
        </p:nvSpPr>
        <p:spPr>
          <a:xfrm>
            <a:off x="3979530" y="3973539"/>
            <a:ext cx="13843161" cy="8730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4000" dirty="0">
                <a:latin typeface="Lato" panose="020F0502020204030203" pitchFamily="34" charset="77"/>
                <a:ea typeface="Lato" panose="020F0502020204030203" pitchFamily="34" charset="0"/>
                <a:cs typeface="Lato" panose="020F0502020204030203" pitchFamily="34" charset="0"/>
              </a:rPr>
              <a:t>Do you know what a patent is? </a:t>
            </a:r>
          </a:p>
          <a:p>
            <a:pPr hangingPunct="1"/>
            <a:endParaRPr lang="en-US" sz="4000" dirty="0">
              <a:latin typeface="Lato" panose="020F0502020204030203" pitchFamily="34" charset="77"/>
              <a:ea typeface="Lato" panose="020F0502020204030203" pitchFamily="34" charset="0"/>
              <a:cs typeface="Lato" panose="020F0502020204030203" pitchFamily="34" charset="0"/>
            </a:endParaRPr>
          </a:p>
          <a:p>
            <a:pPr hangingPunct="1"/>
            <a:endParaRPr lang="en-US" sz="4000" dirty="0">
              <a:latin typeface="Lato" panose="020F0502020204030203" pitchFamily="34" charset="77"/>
              <a:ea typeface="Lato" panose="020F0502020204030203" pitchFamily="34" charset="0"/>
              <a:cs typeface="Lato" panose="020F0502020204030203" pitchFamily="34" charset="0"/>
            </a:endParaRPr>
          </a:p>
          <a:p>
            <a:pPr hangingPunct="1"/>
            <a:r>
              <a:rPr lang="en-US" sz="4000" dirty="0">
                <a:latin typeface="Lato" panose="020F0502020204030203" pitchFamily="34" charset="77"/>
                <a:ea typeface="Lato" panose="020F0502020204030203" pitchFamily="34" charset="0"/>
                <a:cs typeface="Lato" panose="020F0502020204030203" pitchFamily="34" charset="0"/>
              </a:rPr>
              <a:t>How do you get a patent? What is required?</a:t>
            </a:r>
          </a:p>
          <a:p>
            <a:pPr hangingPunct="1"/>
            <a:endParaRPr lang="en-US" sz="4000" dirty="0">
              <a:latin typeface="Lato" panose="020F0502020204030203" pitchFamily="34" charset="77"/>
              <a:ea typeface="Lato" panose="020F0502020204030203" pitchFamily="34" charset="0"/>
              <a:cs typeface="Lato" panose="020F0502020204030203" pitchFamily="34" charset="0"/>
            </a:endParaRPr>
          </a:p>
          <a:p>
            <a:pPr hangingPunct="1"/>
            <a:endParaRPr lang="en-US" sz="4000" dirty="0">
              <a:latin typeface="Lato" panose="020F0502020204030203" pitchFamily="34" charset="77"/>
              <a:ea typeface="Lato" panose="020F0502020204030203" pitchFamily="34" charset="0"/>
              <a:cs typeface="Lato" panose="020F0502020204030203" pitchFamily="34" charset="0"/>
            </a:endParaRPr>
          </a:p>
          <a:p>
            <a:pPr hangingPunct="1"/>
            <a:r>
              <a:rPr lang="en-US" sz="4000" dirty="0">
                <a:latin typeface="Lato" panose="020F0502020204030203" pitchFamily="34" charset="77"/>
                <a:ea typeface="Lato" panose="020F0502020204030203" pitchFamily="34" charset="0"/>
                <a:cs typeface="Lato" panose="020F0502020204030203" pitchFamily="34" charset="0"/>
              </a:rPr>
              <a:t>Can you name a patented product? </a:t>
            </a:r>
          </a:p>
          <a:p>
            <a:pPr hangingPunct="1"/>
            <a:br>
              <a:rPr lang="en-US" sz="4000" dirty="0">
                <a:latin typeface="Lato" panose="020F0502020204030203" pitchFamily="34" charset="77"/>
                <a:ea typeface="Lato" panose="020F0502020204030203" pitchFamily="34" charset="0"/>
                <a:cs typeface="Lato" panose="020F0502020204030203" pitchFamily="34" charset="0"/>
              </a:rPr>
            </a:br>
            <a:endParaRPr lang="en-US" sz="4000" dirty="0">
              <a:latin typeface="Lato" panose="020F0502020204030203" pitchFamily="34" charset="77"/>
              <a:ea typeface="Lato" panose="020F0502020204030203" pitchFamily="34" charset="0"/>
              <a:cs typeface="Lato" panose="020F0502020204030203" pitchFamily="34" charset="0"/>
            </a:endParaRPr>
          </a:p>
          <a:p>
            <a:pPr hangingPunct="1"/>
            <a:r>
              <a:rPr lang="en-US" sz="4000" dirty="0">
                <a:latin typeface="Lato" panose="020F0502020204030203" pitchFamily="34" charset="77"/>
                <a:ea typeface="Lato" panose="020F0502020204030203" pitchFamily="34" charset="0"/>
                <a:cs typeface="Lato" panose="020F0502020204030203" pitchFamily="34" charset="0"/>
              </a:rPr>
              <a:t>Are there any patented products in this room right now? </a:t>
            </a:r>
          </a:p>
          <a:p>
            <a:pPr hangingPunct="1"/>
            <a:endParaRPr lang="en-US" sz="4000" dirty="0">
              <a:latin typeface="Lato" panose="020F0502020204030203" pitchFamily="34" charset="77"/>
              <a:ea typeface="Lato" panose="020F0502020204030203" pitchFamily="34" charset="0"/>
              <a:cs typeface="Lato" panose="020F0502020204030203" pitchFamily="34" charset="0"/>
            </a:endParaRPr>
          </a:p>
          <a:p>
            <a:pPr hangingPunct="1"/>
            <a:endParaRPr lang="en-US" sz="4000" dirty="0">
              <a:latin typeface="Lato" panose="020F0502020204030203" pitchFamily="34" charset="77"/>
              <a:ea typeface="Lato" panose="020F0502020204030203" pitchFamily="34" charset="0"/>
              <a:cs typeface="Lato" panose="020F0502020204030203" pitchFamily="34" charset="0"/>
            </a:endParaRPr>
          </a:p>
          <a:p>
            <a:pPr hangingPunct="1"/>
            <a:r>
              <a:rPr lang="en-US" sz="4000" dirty="0">
                <a:latin typeface="Lato" panose="020F0502020204030203" pitchFamily="34" charset="77"/>
                <a:ea typeface="Lato" panose="020F0502020204030203" pitchFamily="34" charset="0"/>
                <a:cs typeface="Lato" panose="020F0502020204030203" pitchFamily="34" charset="0"/>
              </a:rPr>
              <a:t>How can you tell? </a:t>
            </a:r>
          </a:p>
        </p:txBody>
      </p:sp>
      <p:sp>
        <p:nvSpPr>
          <p:cNvPr id="2" name="TextBox 1">
            <a:extLst>
              <a:ext uri="{FF2B5EF4-FFF2-40B4-BE49-F238E27FC236}">
                <a16:creationId xmlns:a16="http://schemas.microsoft.com/office/drawing/2014/main" id="{F087E3C8-7DA9-0B4F-A8ED-8868EF53F734}"/>
              </a:ext>
            </a:extLst>
          </p:cNvPr>
          <p:cNvSpPr txBox="1"/>
          <p:nvPr/>
        </p:nvSpPr>
        <p:spPr>
          <a:xfrm flipH="1">
            <a:off x="3657600" y="2828598"/>
            <a:ext cx="14735593" cy="7181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4000" b="1" dirty="0">
                <a:latin typeface="Lato" panose="020F0502020204030203" pitchFamily="34" charset="77"/>
              </a:rPr>
              <a:t>Elijah McCoy was granted at least 57 patents in his lifetime.</a:t>
            </a:r>
            <a:endParaRPr kumimoji="0" lang="en-US" sz="4000" b="1" i="0" u="none" strike="noStrike" cap="none" spc="0" normalizeH="0" baseline="0" dirty="0">
              <a:ln>
                <a:noFill/>
              </a:ln>
              <a:solidFill>
                <a:srgbClr val="AE4844"/>
              </a:solidFill>
              <a:effectLst/>
              <a:uFillTx/>
              <a:latin typeface="Lato" panose="020F0502020204030203" pitchFamily="34" charset="77"/>
              <a:sym typeface="Bodoni SvtyTwo ITC TT-Book"/>
            </a:endParaRPr>
          </a:p>
        </p:txBody>
      </p:sp>
      <p:pic>
        <p:nvPicPr>
          <p:cNvPr id="11" name="Picture 10">
            <a:extLst>
              <a:ext uri="{FF2B5EF4-FFF2-40B4-BE49-F238E27FC236}">
                <a16:creationId xmlns:a16="http://schemas.microsoft.com/office/drawing/2014/main" id="{04195A82-2AF5-CB44-9407-1EFFE7741809}"/>
              </a:ext>
            </a:extLst>
          </p:cNvPr>
          <p:cNvPicPr>
            <a:picLocks noChangeAspect="1"/>
          </p:cNvPicPr>
          <p:nvPr/>
        </p:nvPicPr>
        <p:blipFill>
          <a:blip r:embed="rId2"/>
          <a:stretch>
            <a:fillRect/>
          </a:stretch>
        </p:blipFill>
        <p:spPr>
          <a:xfrm>
            <a:off x="19029404" y="1007650"/>
            <a:ext cx="4449985" cy="5940959"/>
          </a:xfrm>
          <a:prstGeom prst="rect">
            <a:avLst/>
          </a:prstGeom>
        </p:spPr>
      </p:pic>
      <p:pic>
        <p:nvPicPr>
          <p:cNvPr id="12" name="Picture 11">
            <a:extLst>
              <a:ext uri="{FF2B5EF4-FFF2-40B4-BE49-F238E27FC236}">
                <a16:creationId xmlns:a16="http://schemas.microsoft.com/office/drawing/2014/main" id="{FC232449-0485-E044-8761-13B722D38DD4}"/>
              </a:ext>
            </a:extLst>
          </p:cNvPr>
          <p:cNvPicPr>
            <a:picLocks noChangeAspect="1"/>
          </p:cNvPicPr>
          <p:nvPr/>
        </p:nvPicPr>
        <p:blipFill>
          <a:blip r:embed="rId3"/>
          <a:stretch>
            <a:fillRect/>
          </a:stretch>
        </p:blipFill>
        <p:spPr>
          <a:xfrm>
            <a:off x="16888666" y="8184828"/>
            <a:ext cx="6590723" cy="4523522"/>
          </a:xfrm>
          <a:prstGeom prst="rect">
            <a:avLst/>
          </a:prstGeom>
        </p:spPr>
      </p:pic>
    </p:spTree>
    <p:extLst>
      <p:ext uri="{BB962C8B-B14F-4D97-AF65-F5344CB8AC3E}">
        <p14:creationId xmlns:p14="http://schemas.microsoft.com/office/powerpoint/2010/main" val="2583902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3" end="3"/>
                                            </p:txEl>
                                          </p:spTgt>
                                        </p:tgtEl>
                                        <p:attrNameLst>
                                          <p:attrName>style.visibility</p:attrName>
                                        </p:attrNameLst>
                                      </p:cBhvr>
                                      <p:to>
                                        <p:strVal val="visible"/>
                                      </p:to>
                                    </p:set>
                                    <p:animEffect transition="in" filter="fade">
                                      <p:cBhvr>
                                        <p:cTn id="12" dur="500"/>
                                        <p:tgtEl>
                                          <p:spTgt spid="8">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xEl>
                                              <p:pRg st="6" end="6"/>
                                            </p:txEl>
                                          </p:spTgt>
                                        </p:tgtEl>
                                        <p:attrNameLst>
                                          <p:attrName>style.visibility</p:attrName>
                                        </p:attrNameLst>
                                      </p:cBhvr>
                                      <p:to>
                                        <p:strVal val="visible"/>
                                      </p:to>
                                    </p:set>
                                    <p:animEffect transition="in" filter="fade">
                                      <p:cBhvr>
                                        <p:cTn id="17" dur="500"/>
                                        <p:tgtEl>
                                          <p:spTgt spid="8">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xEl>
                                              <p:pRg st="8" end="8"/>
                                            </p:txEl>
                                          </p:spTgt>
                                        </p:tgtEl>
                                        <p:attrNameLst>
                                          <p:attrName>style.visibility</p:attrName>
                                        </p:attrNameLst>
                                      </p:cBhvr>
                                      <p:to>
                                        <p:strVal val="visible"/>
                                      </p:to>
                                    </p:set>
                                    <p:animEffect transition="in" filter="fade">
                                      <p:cBhvr>
                                        <p:cTn id="22" dur="500"/>
                                        <p:tgtEl>
                                          <p:spTgt spid="8">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8">
                                            <p:txEl>
                                              <p:pRg st="11" end="11"/>
                                            </p:txEl>
                                          </p:spTgt>
                                        </p:tgtEl>
                                        <p:attrNameLst>
                                          <p:attrName>style.visibility</p:attrName>
                                        </p:attrNameLst>
                                      </p:cBhvr>
                                      <p:to>
                                        <p:strVal val="visible"/>
                                      </p:to>
                                    </p:set>
                                    <p:animEffect transition="in" filter="fade">
                                      <p:cBhvr>
                                        <p:cTn id="27" dur="500"/>
                                        <p:tgtEl>
                                          <p:spTgt spid="8">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1371601"/>
            <a:ext cx="17992783" cy="1127760"/>
          </a:xfrm>
          <a:prstGeom prst="rect">
            <a:avLst/>
          </a:prstGeom>
        </p:spPr>
        <p:txBody>
          <a:bodyPr anchor="t">
            <a:noAutofit/>
          </a:bodyPr>
          <a:lstStyle/>
          <a:p>
            <a:pPr lvl="0"/>
            <a:r>
              <a:rPr lang="en-US" b="1" dirty="0"/>
              <a:t>The Real McCoy</a:t>
            </a:r>
          </a:p>
        </p:txBody>
      </p:sp>
      <p:sp>
        <p:nvSpPr>
          <p:cNvPr id="154" name="Woodson Principles Critical Thinking and Discussion Questions"/>
          <p:cNvSpPr txBox="1">
            <a:spLocks noGrp="1"/>
          </p:cNvSpPr>
          <p:nvPr>
            <p:ph type="subTitle" sz="quarter" idx="1"/>
          </p:nvPr>
        </p:nvSpPr>
        <p:spPr>
          <a:xfrm>
            <a:off x="3657600" y="2887907"/>
            <a:ext cx="19201170" cy="3232965"/>
          </a:xfrm>
          <a:prstGeom prst="rect">
            <a:avLst/>
          </a:prstGeom>
        </p:spPr>
        <p:txBody>
          <a:bodyPr>
            <a:noAutofit/>
          </a:bodyPr>
          <a:lstStyle/>
          <a:p>
            <a:pPr lvl="0"/>
            <a:r>
              <a:rPr lang="en-US" sz="3800" dirty="0">
                <a:latin typeface="Lato" panose="020F0502020204030203" pitchFamily="34" charset="77"/>
              </a:rPr>
              <a:t>His most famous and influential innovation was patent 129843. It was a cup that fed lubricating oil to machine bearings through a small tube, especially useful for trains.</a:t>
            </a:r>
          </a:p>
          <a:p>
            <a:pPr lvl="0"/>
            <a:endParaRPr lang="en-US" sz="3800" dirty="0">
              <a:latin typeface="Lato" panose="020F0502020204030203" pitchFamily="34" charset="77"/>
            </a:endParaRPr>
          </a:p>
          <a:p>
            <a:r>
              <a:rPr lang="en-US" sz="3800" dirty="0">
                <a:latin typeface="Lato" panose="020F0502020204030203" pitchFamily="34" charset="77"/>
              </a:rPr>
              <a:t>The invention was popular and widely imitated. According to some later stories, the existence of inferior imitations helped popularize the phrase “the real McCoy” as an expression meaning “genuine and authentic.” While the phrase almost certainly existed much earlier, it became a central part of how McCoy was remembered by later generations.</a:t>
            </a:r>
          </a:p>
          <a:p>
            <a:pPr lvl="0"/>
            <a:endParaRPr lang="en-US" sz="3800" dirty="0">
              <a:latin typeface="Lato" panose="020F0502020204030203" pitchFamily="34" charset="77"/>
            </a:endParaRPr>
          </a:p>
          <a:p>
            <a:pPr lvl="0"/>
            <a:endParaRPr lang="en-US" sz="3800" dirty="0">
              <a:latin typeface="Lato" panose="020F0502020204030203" pitchFamily="34" charset="77"/>
            </a:endParaRPr>
          </a:p>
        </p:txBody>
      </p:sp>
      <p:pic>
        <p:nvPicPr>
          <p:cNvPr id="6" name="Picture 5">
            <a:extLst>
              <a:ext uri="{FF2B5EF4-FFF2-40B4-BE49-F238E27FC236}">
                <a16:creationId xmlns:a16="http://schemas.microsoft.com/office/drawing/2014/main" id="{8C5C44E7-ACE0-3E4B-B6E0-AF289EE74917}"/>
              </a:ext>
            </a:extLst>
          </p:cNvPr>
          <p:cNvPicPr>
            <a:picLocks noChangeAspect="1"/>
          </p:cNvPicPr>
          <p:nvPr/>
        </p:nvPicPr>
        <p:blipFill>
          <a:blip r:embed="rId2"/>
          <a:stretch>
            <a:fillRect/>
          </a:stretch>
        </p:blipFill>
        <p:spPr>
          <a:xfrm>
            <a:off x="5743974" y="8805025"/>
            <a:ext cx="5064701" cy="3214828"/>
          </a:xfrm>
          <a:prstGeom prst="rect">
            <a:avLst/>
          </a:prstGeom>
        </p:spPr>
      </p:pic>
      <p:pic>
        <p:nvPicPr>
          <p:cNvPr id="8" name="Picture 7">
            <a:extLst>
              <a:ext uri="{FF2B5EF4-FFF2-40B4-BE49-F238E27FC236}">
                <a16:creationId xmlns:a16="http://schemas.microsoft.com/office/drawing/2014/main" id="{CF9B7307-AA8D-1443-BE8E-93750AB59278}"/>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31000"/>
                    </a14:imgEffect>
                  </a14:imgLayer>
                </a14:imgProps>
              </a:ext>
            </a:extLst>
          </a:blip>
          <a:stretch>
            <a:fillRect/>
          </a:stretch>
        </p:blipFill>
        <p:spPr>
          <a:xfrm>
            <a:off x="13575327" y="8121002"/>
            <a:ext cx="6886832" cy="4582874"/>
          </a:xfrm>
          <a:prstGeom prst="rect">
            <a:avLst/>
          </a:prstGeom>
          <a:effectLst>
            <a:softEdge rad="127000"/>
          </a:effectLst>
        </p:spPr>
      </p:pic>
    </p:spTree>
    <p:extLst>
      <p:ext uri="{BB962C8B-B14F-4D97-AF65-F5344CB8AC3E}">
        <p14:creationId xmlns:p14="http://schemas.microsoft.com/office/powerpoint/2010/main" val="1356568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1371600"/>
            <a:ext cx="8293465" cy="968602"/>
          </a:xfrm>
          <a:prstGeom prst="rect">
            <a:avLst/>
          </a:prstGeom>
        </p:spPr>
        <p:txBody>
          <a:bodyPr anchor="t">
            <a:noAutofit/>
          </a:bodyPr>
          <a:lstStyle/>
          <a:p>
            <a:pPr lvl="0"/>
            <a:r>
              <a:rPr lang="en-US" b="1" dirty="0"/>
              <a:t>New inventions</a:t>
            </a:r>
          </a:p>
        </p:txBody>
      </p:sp>
      <p:sp>
        <p:nvSpPr>
          <p:cNvPr id="154" name="Woodson Principles Critical Thinking and Discussion Questions"/>
          <p:cNvSpPr txBox="1">
            <a:spLocks noGrp="1"/>
          </p:cNvSpPr>
          <p:nvPr>
            <p:ph type="subTitle" sz="quarter" idx="1"/>
          </p:nvPr>
        </p:nvSpPr>
        <p:spPr>
          <a:xfrm>
            <a:off x="3657600" y="2858952"/>
            <a:ext cx="20243960" cy="1744863"/>
          </a:xfrm>
          <a:prstGeom prst="rect">
            <a:avLst/>
          </a:prstGeom>
        </p:spPr>
        <p:txBody>
          <a:bodyPr>
            <a:noAutofit/>
          </a:bodyPr>
          <a:lstStyle/>
          <a:p>
            <a:r>
              <a:rPr lang="en-US" sz="4000" dirty="0">
                <a:latin typeface="Lato" panose="020F0502020204030203" pitchFamily="34" charset="77"/>
              </a:rPr>
              <a:t>What kinds of things need to be invented right now? </a:t>
            </a:r>
          </a:p>
          <a:p>
            <a:br>
              <a:rPr lang="en-US" sz="2000" dirty="0">
                <a:latin typeface="Lato" panose="020F0502020204030203" pitchFamily="34" charset="77"/>
              </a:rPr>
            </a:br>
            <a:r>
              <a:rPr lang="en-US" sz="4000" dirty="0">
                <a:latin typeface="Lato" panose="020F0502020204030203" pitchFamily="34" charset="77"/>
              </a:rPr>
              <a:t>What kind of education would an inventor need? </a:t>
            </a:r>
          </a:p>
          <a:p>
            <a:pPr lvl="0"/>
            <a:endParaRPr lang="en-US" dirty="0">
              <a:latin typeface="Lato" panose="020F0502020204030203" pitchFamily="34" charset="77"/>
            </a:endParaRPr>
          </a:p>
          <a:p>
            <a:pPr lvl="0"/>
            <a:endParaRPr lang="en-US" dirty="0">
              <a:latin typeface="Lato" panose="020F0502020204030203" pitchFamily="34" charset="77"/>
            </a:endParaRPr>
          </a:p>
        </p:txBody>
      </p:sp>
      <p:pic>
        <p:nvPicPr>
          <p:cNvPr id="4" name="Picture 3">
            <a:extLst>
              <a:ext uri="{FF2B5EF4-FFF2-40B4-BE49-F238E27FC236}">
                <a16:creationId xmlns:a16="http://schemas.microsoft.com/office/drawing/2014/main" id="{C4F8F89A-D779-5144-A43E-EBE187BA5D5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27742" y="5122565"/>
            <a:ext cx="13186719" cy="8791146"/>
          </a:xfrm>
          <a:prstGeom prst="rect">
            <a:avLst/>
          </a:prstGeom>
          <a:effectLst>
            <a:softEdge rad="127000"/>
          </a:effectLst>
        </p:spPr>
      </p:pic>
    </p:spTree>
    <p:extLst>
      <p:ext uri="{BB962C8B-B14F-4D97-AF65-F5344CB8AC3E}">
        <p14:creationId xmlns:p14="http://schemas.microsoft.com/office/powerpoint/2010/main" val="639569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21_BasicWhite">
  <a:themeElements>
    <a:clrScheme name="21_BasicWhite">
      <a:dk1>
        <a:srgbClr val="FFFFFF"/>
      </a:dk1>
      <a:lt1>
        <a:srgbClr val="AE4844"/>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Bodoni SvtyTwo ITC TT-Bold"/>
        <a:ea typeface="Bodoni SvtyTwo ITC TT-Bold"/>
        <a:cs typeface="Bodoni SvtyTwo ITC TT-Bold"/>
      </a:majorFont>
      <a:minorFont>
        <a:latin typeface="Lato-Light"/>
        <a:ea typeface="Lato-Light"/>
        <a:cs typeface="Lato-Light"/>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Bodoni SvtyTwo ITC TT-Bold"/>
        <a:ea typeface="Bodoni SvtyTwo ITC TT-Bold"/>
        <a:cs typeface="Bodoni SvtyTwo ITC TT-Bold"/>
      </a:majorFont>
      <a:minorFont>
        <a:latin typeface="Lato-Light"/>
        <a:ea typeface="Lato-Light"/>
        <a:cs typeface="Lato-Light"/>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0AD91FFA5E8D244B3117B81980D7275" ma:contentTypeVersion="18" ma:contentTypeDescription="Create a new document." ma:contentTypeScope="" ma:versionID="9f03f931a8bcbccdbe2b0e1c53a7c44f">
  <xsd:schema xmlns:xsd="http://www.w3.org/2001/XMLSchema" xmlns:xs="http://www.w3.org/2001/XMLSchema" xmlns:p="http://schemas.microsoft.com/office/2006/metadata/properties" xmlns:ns3="9662cc7d-bdce-45f3-bf04-456ec8f5276f" xmlns:ns4="3b8b09ac-fb65-4a66-9fe9-4d5097a6c844" targetNamespace="http://schemas.microsoft.com/office/2006/metadata/properties" ma:root="true" ma:fieldsID="2e5df27e99536dc88f728e3e65888a44" ns3:_="" ns4:_="">
    <xsd:import namespace="9662cc7d-bdce-45f3-bf04-456ec8f5276f"/>
    <xsd:import namespace="3b8b09ac-fb65-4a66-9fe9-4d5097a6c844"/>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KeyPoints" minOccurs="0"/>
                <xsd:element ref="ns4:MediaServiceKeyPoints" minOccurs="0"/>
                <xsd:element ref="ns4:MediaServiceAutoTags" minOccurs="0"/>
                <xsd:element ref="ns4:MediaServiceGenerationTime" minOccurs="0"/>
                <xsd:element ref="ns4:MediaServiceEventHashCode" minOccurs="0"/>
                <xsd:element ref="ns4:MediaServiceOCR" minOccurs="0"/>
                <xsd:element ref="ns4:MediaServiceDateTaken" minOccurs="0"/>
                <xsd:element ref="ns4:MediaServiceLocation" minOccurs="0"/>
                <xsd:element ref="ns4:MediaLengthInSeconds" minOccurs="0"/>
                <xsd:element ref="ns4:_activity" minOccurs="0"/>
                <xsd:element ref="ns4:MediaServiceObjectDetectorVersions" minOccurs="0"/>
                <xsd:element ref="ns4:MediaServiceSystemTags" minOccurs="0"/>
                <xsd:element ref="ns4: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662cc7d-bdce-45f3-bf04-456ec8f5276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b8b09ac-fb65-4a66-9fe9-4d5097a6c844"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_activity" ma:index="22" nillable="true" ma:displayName="_activity" ma:hidden="true" ma:internalName="_activity">
      <xsd:simpleType>
        <xsd:restriction base="dms:Note"/>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ystemTags" ma:index="24" nillable="true" ma:displayName="MediaServiceSystemTags" ma:hidden="true" ma:internalName="MediaServiceSystemTags" ma:readOnly="true">
      <xsd:simpleType>
        <xsd:restriction base="dms:Note"/>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3b8b09ac-fb65-4a66-9fe9-4d5097a6c844" xsi:nil="true"/>
  </documentManagement>
</p:properties>
</file>

<file path=customXml/itemProps1.xml><?xml version="1.0" encoding="utf-8"?>
<ds:datastoreItem xmlns:ds="http://schemas.openxmlformats.org/officeDocument/2006/customXml" ds:itemID="{03519DED-E7BE-4355-B7CC-5C1C399208B0}">
  <ds:schemaRefs>
    <ds:schemaRef ds:uri="http://schemas.microsoft.com/sharepoint/v3/contenttype/forms"/>
  </ds:schemaRefs>
</ds:datastoreItem>
</file>

<file path=customXml/itemProps2.xml><?xml version="1.0" encoding="utf-8"?>
<ds:datastoreItem xmlns:ds="http://schemas.openxmlformats.org/officeDocument/2006/customXml" ds:itemID="{2CBF4591-1E7A-49C6-B914-71C15562227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662cc7d-bdce-45f3-bf04-456ec8f5276f"/>
    <ds:schemaRef ds:uri="3b8b09ac-fb65-4a66-9fe9-4d5097a6c84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2BEB7DD-48FF-4379-B521-9B801244E28B}">
  <ds:schemaRefs>
    <ds:schemaRef ds:uri="http://schemas.microsoft.com/office/2006/documentManagement/types"/>
    <ds:schemaRef ds:uri="3b8b09ac-fb65-4a66-9fe9-4d5097a6c844"/>
    <ds:schemaRef ds:uri="http://www.w3.org/XML/1998/namespace"/>
    <ds:schemaRef ds:uri="http://schemas.microsoft.com/office/2006/metadata/properties"/>
    <ds:schemaRef ds:uri="http://purl.org/dc/elements/1.1/"/>
    <ds:schemaRef ds:uri="http://schemas.microsoft.com/office/infopath/2007/PartnerControls"/>
    <ds:schemaRef ds:uri="http://schemas.openxmlformats.org/package/2006/metadata/core-properties"/>
    <ds:schemaRef ds:uri="9662cc7d-bdce-45f3-bf04-456ec8f5276f"/>
    <ds:schemaRef ds:uri="http://purl.org/dc/dcmitype/"/>
    <ds:schemaRef ds:uri="http://purl.org/dc/terms/"/>
  </ds:schemaRefs>
</ds:datastoreItem>
</file>

<file path=docProps/app.xml><?xml version="1.0" encoding="utf-8"?>
<Properties xmlns="http://schemas.openxmlformats.org/officeDocument/2006/extended-properties" xmlns:vt="http://schemas.openxmlformats.org/officeDocument/2006/docPropsVTypes">
  <TotalTime>579</TotalTime>
  <Words>771</Words>
  <Application>Microsoft Office PowerPoint</Application>
  <PresentationFormat>Custom</PresentationFormat>
  <Paragraphs>85</Paragraphs>
  <Slides>14</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14</vt:i4>
      </vt:variant>
    </vt:vector>
  </HeadingPairs>
  <TitlesOfParts>
    <vt:vector size="23" baseType="lpstr">
      <vt:lpstr>Lato</vt:lpstr>
      <vt:lpstr>Helvetica Neue</vt:lpstr>
      <vt:lpstr>Bodoni SvtyTwo ITC TT-Book</vt:lpstr>
      <vt:lpstr>Bodoni SvtyTwo ITC TT-Bold</vt:lpstr>
      <vt:lpstr>Helvetica Neue Medium</vt:lpstr>
      <vt:lpstr>Garamond</vt:lpstr>
      <vt:lpstr>Lato-Light</vt:lpstr>
      <vt:lpstr>Lato Regular</vt:lpstr>
      <vt:lpstr>21_BasicWhite</vt:lpstr>
      <vt:lpstr>The Real McCoy : Elijah McCoy From the Underground Railroad to Railroad Riches </vt:lpstr>
      <vt:lpstr>From the Underground Railroad…</vt:lpstr>
      <vt:lpstr>PowerPoint Presentation</vt:lpstr>
      <vt:lpstr>Educated in Scotland</vt:lpstr>
      <vt:lpstr>Facing discrimination and finding opportunity</vt:lpstr>
      <vt:lpstr>Opportunities on the job</vt:lpstr>
      <vt:lpstr>Mechanical Engineer &amp; Inventor</vt:lpstr>
      <vt:lpstr>The Real McCoy</vt:lpstr>
      <vt:lpstr>New inventions</vt:lpstr>
      <vt:lpstr>Other inventions and innovations</vt:lpstr>
      <vt:lpstr>Booms and new opportunities</vt:lpstr>
      <vt:lpstr>Celebrated businessman</vt:lpstr>
      <vt:lpstr>Known for Quality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Biddy Mason: An American Hero</dc:title>
  <dc:creator>Admin</dc:creator>
  <cp:lastModifiedBy>Joshua Buursma</cp:lastModifiedBy>
  <cp:revision>60</cp:revision>
  <dcterms:modified xsi:type="dcterms:W3CDTF">2025-01-30T14:51:12Z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0x010100C0AD91FFA5E8D244B3117B81980D7275</vt:lpwstr>
  </property>
</Properties>
</file>