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7772400" cy="10058400"/>
  <p:notesSz cx="6858000" cy="9144000"/>
  <p:embeddedFontLst>
    <p:embeddedFont>
      <p:font typeface="Eczar" panose="020B0604020202020204" charset="0"/>
      <p:regular r:id="rId8"/>
      <p:bold r:id="rId9"/>
    </p:embeddedFont>
    <p:embeddedFont>
      <p:font typeface="Acme" panose="020B0604020202020204" charset="0"/>
      <p:regular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2088" y="4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f3aeb20dd_0_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f3aeb20d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220fff6e9_0_1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220fff6e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220fff6e9_0_2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220fff6e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220fff6e9_0_3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220fff6e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7772400" cy="10058400"/>
          </a:xfrm>
          <a:prstGeom prst="rect">
            <a:avLst/>
          </a:prstGeom>
          <a:noFill/>
          <a:ln>
            <a:noFill/>
          </a:ln>
        </p:spPr>
      </p:pic>
      <p:sp>
        <p:nvSpPr>
          <p:cNvPr id="55" name="Google Shape;55;p13"/>
          <p:cNvSpPr txBox="1"/>
          <p:nvPr/>
        </p:nvSpPr>
        <p:spPr>
          <a:xfrm>
            <a:off x="1254600" y="3824175"/>
            <a:ext cx="5263200" cy="3180900"/>
          </a:xfrm>
          <a:prstGeom prst="rect">
            <a:avLst/>
          </a:prstGeom>
          <a:solidFill>
            <a:srgbClr val="8E7CC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97E986"/>
                </a:solidFill>
                <a:latin typeface="Eczar"/>
                <a:ea typeface="Eczar"/>
                <a:cs typeface="Eczar"/>
                <a:sym typeface="Eczar"/>
              </a:rPr>
              <a:t>Passover STEAM</a:t>
            </a:r>
            <a:endParaRPr sz="6000" b="1">
              <a:solidFill>
                <a:srgbClr val="97E986"/>
              </a:solidFill>
              <a:latin typeface="Eczar"/>
              <a:ea typeface="Eczar"/>
              <a:cs typeface="Eczar"/>
              <a:sym typeface="Eczar"/>
            </a:endParaRPr>
          </a:p>
          <a:p>
            <a:pPr marL="0" lvl="0" indent="0" algn="ctr" rtl="0">
              <a:spcBef>
                <a:spcPts val="0"/>
              </a:spcBef>
              <a:spcAft>
                <a:spcPts val="0"/>
              </a:spcAft>
              <a:buNone/>
            </a:pPr>
            <a:r>
              <a:rPr lang="en" sz="6000" b="1">
                <a:solidFill>
                  <a:srgbClr val="97E986"/>
                </a:solidFill>
                <a:latin typeface="Eczar"/>
                <a:ea typeface="Eczar"/>
                <a:cs typeface="Eczar"/>
                <a:sym typeface="Eczar"/>
              </a:rPr>
              <a:t>STUMBLERS</a:t>
            </a:r>
            <a:endParaRPr sz="6000" b="1">
              <a:solidFill>
                <a:srgbClr val="97E986"/>
              </a:solidFill>
              <a:latin typeface="Eczar"/>
              <a:ea typeface="Eczar"/>
              <a:cs typeface="Eczar"/>
              <a:sym typeface="Eczar"/>
            </a:endParaRPr>
          </a:p>
        </p:txBody>
      </p:sp>
      <p:pic>
        <p:nvPicPr>
          <p:cNvPr id="56" name="Google Shape;56;p13"/>
          <p:cNvPicPr preferRelativeResize="0"/>
          <p:nvPr/>
        </p:nvPicPr>
        <p:blipFill>
          <a:blip r:embed="rId4">
            <a:alphaModFix/>
          </a:blip>
          <a:stretch>
            <a:fillRect/>
          </a:stretch>
        </p:blipFill>
        <p:spPr>
          <a:xfrm rot="15">
            <a:off x="2553577" y="7274260"/>
            <a:ext cx="2665246" cy="2665229"/>
          </a:xfrm>
          <a:prstGeom prst="rect">
            <a:avLst/>
          </a:prstGeom>
          <a:noFill/>
          <a:ln>
            <a:noFill/>
          </a:ln>
        </p:spPr>
      </p:pic>
      <p:pic>
        <p:nvPicPr>
          <p:cNvPr id="57" name="Google Shape;57;p13"/>
          <p:cNvPicPr preferRelativeResize="0"/>
          <p:nvPr/>
        </p:nvPicPr>
        <p:blipFill>
          <a:blip r:embed="rId5">
            <a:alphaModFix/>
          </a:blip>
          <a:stretch>
            <a:fillRect/>
          </a:stretch>
        </p:blipFill>
        <p:spPr>
          <a:xfrm>
            <a:off x="1790525" y="411475"/>
            <a:ext cx="4191350" cy="2966950"/>
          </a:xfrm>
          <a:prstGeom prst="rect">
            <a:avLst/>
          </a:prstGeom>
          <a:noFill/>
          <a:ln w="28575" cap="flat" cmpd="sng">
            <a:solidFill>
              <a:srgbClr val="EB44BA"/>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318525" y="-201850"/>
            <a:ext cx="7772400" cy="10058400"/>
          </a:xfrm>
          <a:prstGeom prst="rect">
            <a:avLst/>
          </a:prstGeom>
          <a:noFill/>
          <a:ln>
            <a:noFill/>
          </a:ln>
        </p:spPr>
      </p:pic>
      <p:sp>
        <p:nvSpPr>
          <p:cNvPr id="63" name="Google Shape;63;p14"/>
          <p:cNvSpPr txBox="1"/>
          <p:nvPr/>
        </p:nvSpPr>
        <p:spPr>
          <a:xfrm>
            <a:off x="1502475" y="142075"/>
            <a:ext cx="4130400" cy="1166700"/>
          </a:xfrm>
          <a:prstGeom prst="rect">
            <a:avLst/>
          </a:prstGeom>
          <a:solidFill>
            <a:srgbClr val="8E7CC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97E986"/>
                </a:solidFill>
                <a:latin typeface="Eczar"/>
                <a:ea typeface="Eczar"/>
                <a:cs typeface="Eczar"/>
                <a:sym typeface="Eczar"/>
              </a:rPr>
              <a:t>Puzzle #1</a:t>
            </a:r>
            <a:endParaRPr sz="6000" b="1">
              <a:solidFill>
                <a:srgbClr val="97E986"/>
              </a:solidFill>
            </a:endParaRPr>
          </a:p>
        </p:txBody>
      </p:sp>
      <p:pic>
        <p:nvPicPr>
          <p:cNvPr id="64" name="Google Shape;64;p14"/>
          <p:cNvPicPr preferRelativeResize="0"/>
          <p:nvPr/>
        </p:nvPicPr>
        <p:blipFill>
          <a:blip r:embed="rId4">
            <a:alphaModFix/>
          </a:blip>
          <a:stretch>
            <a:fillRect/>
          </a:stretch>
        </p:blipFill>
        <p:spPr>
          <a:xfrm>
            <a:off x="3201625" y="8487399"/>
            <a:ext cx="1369150" cy="1369150"/>
          </a:xfrm>
          <a:prstGeom prst="rect">
            <a:avLst/>
          </a:prstGeom>
          <a:noFill/>
          <a:ln>
            <a:noFill/>
          </a:ln>
        </p:spPr>
      </p:pic>
      <p:sp>
        <p:nvSpPr>
          <p:cNvPr id="65" name="Google Shape;65;p14"/>
          <p:cNvSpPr txBox="1"/>
          <p:nvPr/>
        </p:nvSpPr>
        <p:spPr>
          <a:xfrm>
            <a:off x="35325" y="1739838"/>
            <a:ext cx="7064700" cy="6316500"/>
          </a:xfrm>
          <a:prstGeom prst="rect">
            <a:avLst/>
          </a:prstGeom>
          <a:solidFill>
            <a:srgbClr val="97E98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Acme"/>
                <a:ea typeface="Acme"/>
                <a:cs typeface="Acme"/>
                <a:sym typeface="Acme"/>
              </a:rPr>
              <a:t>18 Minute Challenge</a:t>
            </a:r>
            <a:endParaRPr sz="3600" b="1">
              <a:latin typeface="Acme"/>
              <a:ea typeface="Acme"/>
              <a:cs typeface="Acme"/>
              <a:sym typeface="Acme"/>
            </a:endParaRPr>
          </a:p>
          <a:p>
            <a:pPr marL="0" lvl="0" indent="0" algn="l" rtl="0">
              <a:spcBef>
                <a:spcPts val="0"/>
              </a:spcBef>
              <a:spcAft>
                <a:spcPts val="0"/>
              </a:spcAft>
              <a:buNone/>
            </a:pPr>
            <a:endParaRPr sz="1000">
              <a:latin typeface="Acme"/>
              <a:ea typeface="Acme"/>
              <a:cs typeface="Acme"/>
              <a:sym typeface="Acme"/>
            </a:endParaRPr>
          </a:p>
          <a:p>
            <a:pPr marL="0" lvl="0" indent="0" algn="l" rtl="0">
              <a:spcBef>
                <a:spcPts val="0"/>
              </a:spcBef>
              <a:spcAft>
                <a:spcPts val="0"/>
              </a:spcAft>
              <a:buNone/>
            </a:pPr>
            <a:r>
              <a:rPr lang="en" sz="2400">
                <a:latin typeface="Acme"/>
                <a:ea typeface="Acme"/>
                <a:cs typeface="Acme"/>
                <a:sym typeface="Acme"/>
              </a:rPr>
              <a:t>See if you can make matzo in just 18 minutes, so that it has NO chance of fermenting. All you need are the following ingredients ready to go, a rolling pin, a fork, and a pizza stone or baking sheet. On your mark, get set, set your time for 18 minutes and GO!!!</a:t>
            </a:r>
            <a:endParaRPr sz="2400">
              <a:latin typeface="Acme"/>
              <a:ea typeface="Acme"/>
              <a:cs typeface="Acme"/>
              <a:sym typeface="Acme"/>
            </a:endParaRPr>
          </a:p>
          <a:p>
            <a:pPr marL="0" lvl="0" indent="0" algn="l" rtl="0">
              <a:spcBef>
                <a:spcPts val="0"/>
              </a:spcBef>
              <a:spcAft>
                <a:spcPts val="0"/>
              </a:spcAft>
              <a:buNone/>
            </a:pPr>
            <a:endParaRPr sz="2400">
              <a:latin typeface="Acme"/>
              <a:ea typeface="Acme"/>
              <a:cs typeface="Acme"/>
              <a:sym typeface="Acme"/>
            </a:endParaRPr>
          </a:p>
          <a:p>
            <a:pPr marL="0" lvl="0" indent="0" algn="l" rtl="0">
              <a:spcBef>
                <a:spcPts val="0"/>
              </a:spcBef>
              <a:spcAft>
                <a:spcPts val="0"/>
              </a:spcAft>
              <a:buNone/>
            </a:pPr>
            <a:r>
              <a:rPr lang="en" sz="2400">
                <a:latin typeface="Acme"/>
                <a:ea typeface="Acme"/>
                <a:cs typeface="Acme"/>
                <a:sym typeface="Acme"/>
              </a:rPr>
              <a:t>2 cups all-purpose flour</a:t>
            </a:r>
            <a:endParaRPr sz="2400">
              <a:latin typeface="Acme"/>
              <a:ea typeface="Acme"/>
              <a:cs typeface="Acme"/>
              <a:sym typeface="Acme"/>
            </a:endParaRPr>
          </a:p>
          <a:p>
            <a:pPr marL="0" lvl="0" indent="0" algn="l" rtl="0">
              <a:spcBef>
                <a:spcPts val="0"/>
              </a:spcBef>
              <a:spcAft>
                <a:spcPts val="0"/>
              </a:spcAft>
              <a:buNone/>
            </a:pPr>
            <a:r>
              <a:rPr lang="en" sz="2400">
                <a:latin typeface="Acme"/>
                <a:ea typeface="Acme"/>
                <a:cs typeface="Acme"/>
                <a:sym typeface="Acme"/>
              </a:rPr>
              <a:t>1 teaspoon kosher salt</a:t>
            </a:r>
            <a:endParaRPr sz="2400">
              <a:latin typeface="Acme"/>
              <a:ea typeface="Acme"/>
              <a:cs typeface="Acme"/>
              <a:sym typeface="Acme"/>
            </a:endParaRPr>
          </a:p>
          <a:p>
            <a:pPr marL="0" lvl="0" indent="0" algn="l" rtl="0">
              <a:spcBef>
                <a:spcPts val="0"/>
              </a:spcBef>
              <a:spcAft>
                <a:spcPts val="0"/>
              </a:spcAft>
              <a:buNone/>
            </a:pPr>
            <a:r>
              <a:rPr lang="en" sz="2400">
                <a:latin typeface="Acme"/>
                <a:ea typeface="Acme"/>
                <a:cs typeface="Acme"/>
                <a:sym typeface="Acme"/>
              </a:rPr>
              <a:t>1 tablespoon olive oil</a:t>
            </a:r>
            <a:endParaRPr sz="2400">
              <a:latin typeface="Acme"/>
              <a:ea typeface="Acme"/>
              <a:cs typeface="Acme"/>
              <a:sym typeface="Acme"/>
            </a:endParaRPr>
          </a:p>
          <a:p>
            <a:pPr marL="0" lvl="0" indent="0" algn="l" rtl="0">
              <a:spcBef>
                <a:spcPts val="0"/>
              </a:spcBef>
              <a:spcAft>
                <a:spcPts val="0"/>
              </a:spcAft>
              <a:buNone/>
            </a:pPr>
            <a:r>
              <a:rPr lang="en" sz="2400">
                <a:latin typeface="Acme"/>
                <a:ea typeface="Acme"/>
                <a:cs typeface="Acme"/>
                <a:sym typeface="Acme"/>
              </a:rPr>
              <a:t>3/4 cup water</a:t>
            </a:r>
            <a:endParaRPr sz="2400">
              <a:latin typeface="Acme"/>
              <a:ea typeface="Acme"/>
              <a:cs typeface="Acme"/>
              <a:sym typeface="Acme"/>
            </a:endParaRPr>
          </a:p>
          <a:p>
            <a:pPr marL="0" lvl="0" indent="0" algn="l" rtl="0">
              <a:spcBef>
                <a:spcPts val="0"/>
              </a:spcBef>
              <a:spcAft>
                <a:spcPts val="0"/>
              </a:spcAft>
              <a:buNone/>
            </a:pPr>
            <a:r>
              <a:rPr lang="en" sz="2400">
                <a:latin typeface="Acme"/>
                <a:ea typeface="Acme"/>
                <a:cs typeface="Acme"/>
                <a:sym typeface="Acme"/>
              </a:rPr>
              <a:t>Preheat oven to 500°F with baking Steel or pizza Stone on the middle rack. Mix all ingredients together until a ball forms. Divide it into 6 smaller balls and roll each one out. Pierce it with a fork and bake for 2 minutes, turn it over, and bake for another 1-2 minutes. </a:t>
            </a:r>
            <a:endParaRPr sz="2400">
              <a:latin typeface="Acme"/>
              <a:ea typeface="Acme"/>
              <a:cs typeface="Acme"/>
              <a:sym typeface="Acme"/>
            </a:endParaRPr>
          </a:p>
          <a:p>
            <a:pPr marL="0" lvl="0" indent="0" algn="l" rtl="0">
              <a:spcBef>
                <a:spcPts val="0"/>
              </a:spcBef>
              <a:spcAft>
                <a:spcPts val="0"/>
              </a:spcAft>
              <a:buNone/>
            </a:pPr>
            <a:endParaRPr sz="2400">
              <a:latin typeface="Acme"/>
              <a:ea typeface="Acme"/>
              <a:cs typeface="Acme"/>
              <a:sym typeface="Acme"/>
            </a:endParaRPr>
          </a:p>
          <a:p>
            <a:pPr marL="0" lvl="0" indent="0" algn="l" rtl="0">
              <a:spcBef>
                <a:spcPts val="0"/>
              </a:spcBef>
              <a:spcAft>
                <a:spcPts val="0"/>
              </a:spcAft>
              <a:buNone/>
            </a:pPr>
            <a:endParaRPr sz="2400">
              <a:latin typeface="Acme"/>
              <a:ea typeface="Acme"/>
              <a:cs typeface="Acme"/>
              <a:sym typeface="Acme"/>
            </a:endParaRPr>
          </a:p>
        </p:txBody>
      </p:sp>
      <p:pic>
        <p:nvPicPr>
          <p:cNvPr id="66" name="Google Shape;66;p14"/>
          <p:cNvPicPr preferRelativeResize="0"/>
          <p:nvPr/>
        </p:nvPicPr>
        <p:blipFill rotWithShape="1">
          <a:blip r:embed="rId5">
            <a:alphaModFix/>
          </a:blip>
          <a:srcRect l="9109" t="8008" r="9483" b="6425"/>
          <a:stretch/>
        </p:blipFill>
        <p:spPr>
          <a:xfrm>
            <a:off x="4299975" y="4370600"/>
            <a:ext cx="2495424" cy="1747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318525" y="-201850"/>
            <a:ext cx="7772400" cy="10058400"/>
          </a:xfrm>
          <a:prstGeom prst="rect">
            <a:avLst/>
          </a:prstGeom>
          <a:noFill/>
          <a:ln>
            <a:noFill/>
          </a:ln>
        </p:spPr>
      </p:pic>
      <p:sp>
        <p:nvSpPr>
          <p:cNvPr id="72" name="Google Shape;72;p15"/>
          <p:cNvSpPr txBox="1"/>
          <p:nvPr/>
        </p:nvSpPr>
        <p:spPr>
          <a:xfrm>
            <a:off x="1502475" y="142075"/>
            <a:ext cx="4130400" cy="1166700"/>
          </a:xfrm>
          <a:prstGeom prst="rect">
            <a:avLst/>
          </a:prstGeom>
          <a:solidFill>
            <a:srgbClr val="8E7CC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97E986"/>
                </a:solidFill>
                <a:latin typeface="Eczar"/>
                <a:ea typeface="Eczar"/>
                <a:cs typeface="Eczar"/>
                <a:sym typeface="Eczar"/>
              </a:rPr>
              <a:t>Puzzle #2</a:t>
            </a:r>
            <a:endParaRPr sz="6000" b="1">
              <a:solidFill>
                <a:srgbClr val="97E986"/>
              </a:solidFill>
            </a:endParaRPr>
          </a:p>
        </p:txBody>
      </p:sp>
      <p:pic>
        <p:nvPicPr>
          <p:cNvPr id="73" name="Google Shape;73;p15"/>
          <p:cNvPicPr preferRelativeResize="0"/>
          <p:nvPr/>
        </p:nvPicPr>
        <p:blipFill>
          <a:blip r:embed="rId4">
            <a:alphaModFix/>
          </a:blip>
          <a:stretch>
            <a:fillRect/>
          </a:stretch>
        </p:blipFill>
        <p:spPr>
          <a:xfrm>
            <a:off x="2883100" y="8487399"/>
            <a:ext cx="1369150" cy="1369150"/>
          </a:xfrm>
          <a:prstGeom prst="rect">
            <a:avLst/>
          </a:prstGeom>
          <a:noFill/>
          <a:ln>
            <a:noFill/>
          </a:ln>
        </p:spPr>
      </p:pic>
      <p:sp>
        <p:nvSpPr>
          <p:cNvPr id="74" name="Google Shape;74;p15"/>
          <p:cNvSpPr txBox="1"/>
          <p:nvPr/>
        </p:nvSpPr>
        <p:spPr>
          <a:xfrm>
            <a:off x="1015050" y="1799720"/>
            <a:ext cx="5742300" cy="3648600"/>
          </a:xfrm>
          <a:prstGeom prst="rect">
            <a:avLst/>
          </a:prstGeom>
          <a:solidFill>
            <a:srgbClr val="97E98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Acme"/>
                <a:ea typeface="Acme"/>
                <a:cs typeface="Acme"/>
                <a:sym typeface="Acme"/>
              </a:rPr>
              <a:t>Pyramid Power</a:t>
            </a:r>
            <a:endParaRPr sz="3600" b="1">
              <a:latin typeface="Acme"/>
              <a:ea typeface="Acme"/>
              <a:cs typeface="Acme"/>
              <a:sym typeface="Acme"/>
            </a:endParaRPr>
          </a:p>
          <a:p>
            <a:pPr marL="0" lvl="0" indent="0" algn="l" rtl="0">
              <a:spcBef>
                <a:spcPts val="0"/>
              </a:spcBef>
              <a:spcAft>
                <a:spcPts val="0"/>
              </a:spcAft>
              <a:buNone/>
            </a:pPr>
            <a:endParaRPr sz="2400">
              <a:latin typeface="Acme"/>
              <a:ea typeface="Acme"/>
              <a:cs typeface="Acme"/>
              <a:sym typeface="Acme"/>
            </a:endParaRPr>
          </a:p>
          <a:p>
            <a:pPr marL="0" lvl="0" indent="0" algn="l" rtl="0">
              <a:spcBef>
                <a:spcPts val="0"/>
              </a:spcBef>
              <a:spcAft>
                <a:spcPts val="0"/>
              </a:spcAft>
              <a:buNone/>
            </a:pPr>
            <a:r>
              <a:rPr lang="en" sz="2400">
                <a:latin typeface="Acme"/>
                <a:ea typeface="Acme"/>
                <a:cs typeface="Acme"/>
                <a:sym typeface="Acme"/>
              </a:rPr>
              <a:t>Jews were slaves in Egypt and built pyramids for the Egyptians. Build your own mini, edible triangular pyramid using Passover foods, such as matzo, marshmallows, vegetables, fruit, etc. Use your imagination and make it yummy to eat!</a:t>
            </a:r>
            <a:endParaRPr sz="2400">
              <a:latin typeface="Acme"/>
              <a:ea typeface="Acme"/>
              <a:cs typeface="Acme"/>
              <a:sym typeface="Acme"/>
            </a:endParaRPr>
          </a:p>
        </p:txBody>
      </p:sp>
      <p:pic>
        <p:nvPicPr>
          <p:cNvPr id="75" name="Google Shape;75;p15"/>
          <p:cNvPicPr preferRelativeResize="0"/>
          <p:nvPr/>
        </p:nvPicPr>
        <p:blipFill>
          <a:blip r:embed="rId5">
            <a:alphaModFix/>
          </a:blip>
          <a:stretch>
            <a:fillRect/>
          </a:stretch>
        </p:blipFill>
        <p:spPr>
          <a:xfrm>
            <a:off x="1905925" y="5553375"/>
            <a:ext cx="3323501" cy="2828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318525" y="-201850"/>
            <a:ext cx="7772400" cy="10058400"/>
          </a:xfrm>
          <a:prstGeom prst="rect">
            <a:avLst/>
          </a:prstGeom>
          <a:noFill/>
          <a:ln>
            <a:noFill/>
          </a:ln>
        </p:spPr>
      </p:pic>
      <p:sp>
        <p:nvSpPr>
          <p:cNvPr id="81" name="Google Shape;81;p16"/>
          <p:cNvSpPr txBox="1"/>
          <p:nvPr/>
        </p:nvSpPr>
        <p:spPr>
          <a:xfrm>
            <a:off x="1502475" y="142075"/>
            <a:ext cx="4130400" cy="1166700"/>
          </a:xfrm>
          <a:prstGeom prst="rect">
            <a:avLst/>
          </a:prstGeom>
          <a:solidFill>
            <a:srgbClr val="8E7CC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97E986"/>
                </a:solidFill>
                <a:latin typeface="Eczar"/>
                <a:ea typeface="Eczar"/>
                <a:cs typeface="Eczar"/>
                <a:sym typeface="Eczar"/>
              </a:rPr>
              <a:t>Puzzle #3</a:t>
            </a:r>
            <a:endParaRPr sz="6000" b="1">
              <a:solidFill>
                <a:srgbClr val="97E986"/>
              </a:solidFill>
            </a:endParaRPr>
          </a:p>
        </p:txBody>
      </p:sp>
      <p:pic>
        <p:nvPicPr>
          <p:cNvPr id="82" name="Google Shape;82;p16"/>
          <p:cNvPicPr preferRelativeResize="0"/>
          <p:nvPr/>
        </p:nvPicPr>
        <p:blipFill>
          <a:blip r:embed="rId4">
            <a:alphaModFix/>
          </a:blip>
          <a:stretch>
            <a:fillRect/>
          </a:stretch>
        </p:blipFill>
        <p:spPr>
          <a:xfrm>
            <a:off x="3201625" y="8487399"/>
            <a:ext cx="1369150" cy="1369150"/>
          </a:xfrm>
          <a:prstGeom prst="rect">
            <a:avLst/>
          </a:prstGeom>
          <a:noFill/>
          <a:ln>
            <a:noFill/>
          </a:ln>
        </p:spPr>
      </p:pic>
      <p:sp>
        <p:nvSpPr>
          <p:cNvPr id="83" name="Google Shape;83;p16"/>
          <p:cNvSpPr txBox="1"/>
          <p:nvPr/>
        </p:nvSpPr>
        <p:spPr>
          <a:xfrm>
            <a:off x="93050" y="3401825"/>
            <a:ext cx="7292100" cy="4955700"/>
          </a:xfrm>
          <a:prstGeom prst="rect">
            <a:avLst/>
          </a:prstGeom>
          <a:solidFill>
            <a:srgbClr val="97E98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Acme"/>
                <a:ea typeface="Acme"/>
                <a:cs typeface="Acme"/>
                <a:sym typeface="Acme"/>
              </a:rPr>
              <a:t>Frog Jump</a:t>
            </a:r>
            <a:endParaRPr sz="3600" b="1" dirty="0">
              <a:latin typeface="Acme"/>
              <a:ea typeface="Acme"/>
              <a:cs typeface="Acme"/>
              <a:sym typeface="Acme"/>
            </a:endParaRPr>
          </a:p>
          <a:p>
            <a:pPr marL="0" lvl="0" indent="0" algn="l" rtl="0">
              <a:spcBef>
                <a:spcPts val="0"/>
              </a:spcBef>
              <a:spcAft>
                <a:spcPts val="0"/>
              </a:spcAft>
              <a:buNone/>
            </a:pPr>
            <a:endParaRPr sz="1800" dirty="0">
              <a:latin typeface="Acme"/>
              <a:ea typeface="Acme"/>
              <a:cs typeface="Acme"/>
              <a:sym typeface="Acme"/>
            </a:endParaRPr>
          </a:p>
          <a:p>
            <a:pPr marL="0" lvl="0" indent="0" algn="l" rtl="0">
              <a:spcBef>
                <a:spcPts val="0"/>
              </a:spcBef>
              <a:spcAft>
                <a:spcPts val="0"/>
              </a:spcAft>
              <a:buNone/>
            </a:pPr>
            <a:r>
              <a:rPr lang="en" sz="2400" dirty="0">
                <a:latin typeface="Acme"/>
                <a:ea typeface="Acme"/>
                <a:cs typeface="Acme"/>
                <a:sym typeface="Acme"/>
              </a:rPr>
              <a:t>Frogs were one of the ten plagues. </a:t>
            </a:r>
            <a:r>
              <a:rPr lang="en" sz="2400" dirty="0">
                <a:latin typeface="Acme"/>
                <a:ea typeface="Acme"/>
                <a:cs typeface="Acme"/>
                <a:sym typeface="Acme"/>
              </a:rPr>
              <a:t>h</a:t>
            </a:r>
            <a:r>
              <a:rPr lang="en" sz="2400" dirty="0" smtClean="0">
                <a:latin typeface="Acme"/>
                <a:ea typeface="Acme"/>
                <a:cs typeface="Acme"/>
                <a:sym typeface="Acme"/>
              </a:rPr>
              <a:t>ow </a:t>
            </a:r>
            <a:r>
              <a:rPr lang="en" sz="2400" dirty="0">
                <a:latin typeface="Acme"/>
                <a:ea typeface="Acme"/>
                <a:cs typeface="Acme"/>
                <a:sym typeface="Acme"/>
              </a:rPr>
              <a:t>far you can get your frog to </a:t>
            </a:r>
            <a:r>
              <a:rPr lang="en" sz="2400" dirty="0" smtClean="0">
                <a:latin typeface="Acme"/>
                <a:ea typeface="Acme"/>
                <a:cs typeface="Acme"/>
                <a:sym typeface="Acme"/>
              </a:rPr>
              <a:t>jump?</a:t>
            </a:r>
            <a:endParaRPr sz="2400" dirty="0">
              <a:latin typeface="Acme"/>
              <a:ea typeface="Acme"/>
              <a:cs typeface="Acme"/>
              <a:sym typeface="Acme"/>
            </a:endParaRPr>
          </a:p>
          <a:p>
            <a:pPr marL="0" lvl="0" indent="0" algn="l" rtl="0">
              <a:spcBef>
                <a:spcPts val="0"/>
              </a:spcBef>
              <a:spcAft>
                <a:spcPts val="0"/>
              </a:spcAft>
              <a:buNone/>
            </a:pPr>
            <a:endParaRPr sz="2400" dirty="0">
              <a:latin typeface="Acme"/>
              <a:ea typeface="Acme"/>
              <a:cs typeface="Acme"/>
              <a:sym typeface="Acme"/>
            </a:endParaRPr>
          </a:p>
          <a:p>
            <a:pPr marL="457200" lvl="0" indent="-381000" algn="l" rtl="0">
              <a:spcBef>
                <a:spcPts val="0"/>
              </a:spcBef>
              <a:spcAft>
                <a:spcPts val="0"/>
              </a:spcAft>
              <a:buSzPts val="2400"/>
              <a:buFont typeface="Acme"/>
              <a:buAutoNum type="arabicPeriod"/>
            </a:pPr>
            <a:r>
              <a:rPr lang="en" sz="2400" dirty="0">
                <a:latin typeface="Acme"/>
                <a:ea typeface="Acme"/>
                <a:cs typeface="Acme"/>
                <a:sym typeface="Acme"/>
              </a:rPr>
              <a:t>First, make an origami frog.</a:t>
            </a:r>
            <a:endParaRPr sz="2400" dirty="0">
              <a:latin typeface="Acme"/>
              <a:ea typeface="Acme"/>
              <a:cs typeface="Acme"/>
              <a:sym typeface="Acme"/>
            </a:endParaRPr>
          </a:p>
          <a:p>
            <a:pPr marL="457200" lvl="0" indent="-381000" algn="l" rtl="0">
              <a:spcBef>
                <a:spcPts val="0"/>
              </a:spcBef>
              <a:spcAft>
                <a:spcPts val="0"/>
              </a:spcAft>
              <a:buClr>
                <a:schemeClr val="dk1"/>
              </a:buClr>
              <a:buSzPts val="2400"/>
              <a:buFont typeface="Acme"/>
              <a:buAutoNum type="arabicPeriod"/>
            </a:pPr>
            <a:r>
              <a:rPr lang="en" sz="2400" dirty="0">
                <a:solidFill>
                  <a:schemeClr val="dk1"/>
                </a:solidFill>
                <a:latin typeface="Acme"/>
                <a:ea typeface="Acme"/>
                <a:cs typeface="Acme"/>
                <a:sym typeface="Acme"/>
              </a:rPr>
              <a:t>To make the frog jump,</a:t>
            </a:r>
            <a:endParaRPr sz="2400" dirty="0">
              <a:solidFill>
                <a:schemeClr val="dk1"/>
              </a:solidFill>
              <a:latin typeface="Acme"/>
              <a:ea typeface="Acme"/>
              <a:cs typeface="Acme"/>
              <a:sym typeface="Acme"/>
            </a:endParaRPr>
          </a:p>
          <a:p>
            <a:pPr marL="457200" lvl="0" indent="0" algn="l" rtl="0">
              <a:spcBef>
                <a:spcPts val="0"/>
              </a:spcBef>
              <a:spcAft>
                <a:spcPts val="0"/>
              </a:spcAft>
              <a:buNone/>
            </a:pPr>
            <a:r>
              <a:rPr lang="en" sz="2400" dirty="0">
                <a:solidFill>
                  <a:schemeClr val="dk1"/>
                </a:solidFill>
                <a:latin typeface="Acme"/>
                <a:ea typeface="Acme"/>
                <a:cs typeface="Acme"/>
                <a:sym typeface="Acme"/>
              </a:rPr>
              <a:t> simply push down on its</a:t>
            </a:r>
            <a:endParaRPr sz="2400" dirty="0">
              <a:solidFill>
                <a:schemeClr val="dk1"/>
              </a:solidFill>
              <a:latin typeface="Acme"/>
              <a:ea typeface="Acme"/>
              <a:cs typeface="Acme"/>
              <a:sym typeface="Acme"/>
            </a:endParaRPr>
          </a:p>
          <a:p>
            <a:pPr marL="457200" lvl="0" indent="0" algn="l" rtl="0">
              <a:spcBef>
                <a:spcPts val="0"/>
              </a:spcBef>
              <a:spcAft>
                <a:spcPts val="0"/>
              </a:spcAft>
              <a:buNone/>
            </a:pPr>
            <a:r>
              <a:rPr lang="en" sz="2400" dirty="0">
                <a:solidFill>
                  <a:schemeClr val="dk1"/>
                </a:solidFill>
                <a:latin typeface="Acme"/>
                <a:ea typeface="Acme"/>
                <a:cs typeface="Acme"/>
                <a:sym typeface="Acme"/>
              </a:rPr>
              <a:t> back legs and release!</a:t>
            </a:r>
            <a:endParaRPr sz="2400" dirty="0">
              <a:solidFill>
                <a:schemeClr val="dk1"/>
              </a:solidFill>
              <a:latin typeface="Acme"/>
              <a:ea typeface="Acme"/>
              <a:cs typeface="Acme"/>
              <a:sym typeface="Acme"/>
            </a:endParaRPr>
          </a:p>
          <a:p>
            <a:pPr marL="457200" lvl="0" indent="0" algn="l" rtl="0">
              <a:spcBef>
                <a:spcPts val="0"/>
              </a:spcBef>
              <a:spcAft>
                <a:spcPts val="0"/>
              </a:spcAft>
              <a:buNone/>
            </a:pPr>
            <a:r>
              <a:rPr lang="en" sz="2400" dirty="0">
                <a:solidFill>
                  <a:schemeClr val="dk1"/>
                </a:solidFill>
                <a:latin typeface="Acme"/>
                <a:ea typeface="Acme"/>
                <a:cs typeface="Acme"/>
                <a:sym typeface="Acme"/>
              </a:rPr>
              <a:t> It will flip and jump! </a:t>
            </a:r>
            <a:endParaRPr sz="2400" dirty="0">
              <a:latin typeface="Acme"/>
              <a:ea typeface="Acme"/>
              <a:cs typeface="Acme"/>
              <a:sym typeface="Acme"/>
            </a:endParaRPr>
          </a:p>
          <a:p>
            <a:pPr marL="457200" lvl="0" indent="-381000" algn="l" rtl="0">
              <a:spcBef>
                <a:spcPts val="0"/>
              </a:spcBef>
              <a:spcAft>
                <a:spcPts val="0"/>
              </a:spcAft>
              <a:buClr>
                <a:schemeClr val="dk1"/>
              </a:buClr>
              <a:buSzPts val="2400"/>
              <a:buFont typeface="Acme"/>
              <a:buAutoNum type="arabicPeriod"/>
            </a:pPr>
            <a:r>
              <a:rPr lang="en" sz="2400" dirty="0">
                <a:solidFill>
                  <a:schemeClr val="dk1"/>
                </a:solidFill>
                <a:latin typeface="Acme"/>
                <a:ea typeface="Acme"/>
                <a:cs typeface="Acme"/>
                <a:sym typeface="Acme"/>
              </a:rPr>
              <a:t>How can you adjust your frog</a:t>
            </a:r>
            <a:endParaRPr sz="2400" dirty="0">
              <a:solidFill>
                <a:schemeClr val="dk1"/>
              </a:solidFill>
              <a:latin typeface="Acme"/>
              <a:ea typeface="Acme"/>
              <a:cs typeface="Acme"/>
              <a:sym typeface="Acme"/>
            </a:endParaRPr>
          </a:p>
          <a:p>
            <a:pPr marL="457200" lvl="0" indent="0" algn="l" rtl="0">
              <a:spcBef>
                <a:spcPts val="0"/>
              </a:spcBef>
              <a:spcAft>
                <a:spcPts val="0"/>
              </a:spcAft>
              <a:buNone/>
            </a:pPr>
            <a:r>
              <a:rPr lang="en" sz="2400" dirty="0">
                <a:solidFill>
                  <a:schemeClr val="dk1"/>
                </a:solidFill>
                <a:latin typeface="Acme"/>
                <a:ea typeface="Acme"/>
                <a:cs typeface="Acme"/>
                <a:sym typeface="Acme"/>
              </a:rPr>
              <a:t>to make it jump further?</a:t>
            </a:r>
            <a:endParaRPr sz="2400" dirty="0">
              <a:solidFill>
                <a:schemeClr val="dk1"/>
              </a:solidFill>
              <a:latin typeface="Acme"/>
              <a:ea typeface="Acme"/>
              <a:cs typeface="Acme"/>
              <a:sym typeface="Acme"/>
            </a:endParaRPr>
          </a:p>
          <a:p>
            <a:pPr marL="0" lvl="0" indent="0" algn="l" rtl="0">
              <a:spcBef>
                <a:spcPts val="0"/>
              </a:spcBef>
              <a:spcAft>
                <a:spcPts val="0"/>
              </a:spcAft>
              <a:buNone/>
            </a:pPr>
            <a:endParaRPr sz="2400" dirty="0">
              <a:latin typeface="Acme"/>
              <a:ea typeface="Acme"/>
              <a:cs typeface="Acme"/>
              <a:sym typeface="Acme"/>
            </a:endParaRPr>
          </a:p>
          <a:p>
            <a:pPr marL="457200" lvl="0" indent="0" algn="l" rtl="0">
              <a:spcBef>
                <a:spcPts val="0"/>
              </a:spcBef>
              <a:spcAft>
                <a:spcPts val="0"/>
              </a:spcAft>
              <a:buNone/>
            </a:pPr>
            <a:endParaRPr sz="2400" dirty="0">
              <a:latin typeface="Acme"/>
              <a:ea typeface="Acme"/>
              <a:cs typeface="Acme"/>
              <a:sym typeface="Acme"/>
            </a:endParaRPr>
          </a:p>
        </p:txBody>
      </p:sp>
      <p:pic>
        <p:nvPicPr>
          <p:cNvPr id="84" name="Google Shape;84;p16"/>
          <p:cNvPicPr preferRelativeResize="0"/>
          <p:nvPr/>
        </p:nvPicPr>
        <p:blipFill>
          <a:blip r:embed="rId5">
            <a:alphaModFix/>
          </a:blip>
          <a:stretch>
            <a:fillRect/>
          </a:stretch>
        </p:blipFill>
        <p:spPr>
          <a:xfrm>
            <a:off x="4390625" y="5161375"/>
            <a:ext cx="2637599" cy="2637599"/>
          </a:xfrm>
          <a:prstGeom prst="rect">
            <a:avLst/>
          </a:prstGeom>
          <a:noFill/>
          <a:ln>
            <a:noFill/>
          </a:ln>
        </p:spPr>
      </p:pic>
      <p:pic>
        <p:nvPicPr>
          <p:cNvPr id="85" name="Google Shape;85;p16"/>
          <p:cNvPicPr preferRelativeResize="0"/>
          <p:nvPr/>
        </p:nvPicPr>
        <p:blipFill>
          <a:blip r:embed="rId6">
            <a:alphaModFix/>
          </a:blip>
          <a:stretch>
            <a:fillRect/>
          </a:stretch>
        </p:blipFill>
        <p:spPr>
          <a:xfrm rot="999558">
            <a:off x="3816637" y="1771955"/>
            <a:ext cx="1191035" cy="1166701"/>
          </a:xfrm>
          <a:prstGeom prst="rect">
            <a:avLst/>
          </a:prstGeom>
          <a:noFill/>
          <a:ln>
            <a:noFill/>
          </a:ln>
        </p:spPr>
      </p:pic>
      <p:pic>
        <p:nvPicPr>
          <p:cNvPr id="86" name="Google Shape;86;p16"/>
          <p:cNvPicPr preferRelativeResize="0"/>
          <p:nvPr/>
        </p:nvPicPr>
        <p:blipFill>
          <a:blip r:embed="rId6">
            <a:alphaModFix/>
          </a:blip>
          <a:stretch>
            <a:fillRect/>
          </a:stretch>
        </p:blipFill>
        <p:spPr>
          <a:xfrm rot="-811690">
            <a:off x="5872812" y="1160992"/>
            <a:ext cx="1191036" cy="1166701"/>
          </a:xfrm>
          <a:prstGeom prst="rect">
            <a:avLst/>
          </a:prstGeom>
          <a:noFill/>
          <a:ln>
            <a:noFill/>
          </a:ln>
        </p:spPr>
      </p:pic>
      <p:pic>
        <p:nvPicPr>
          <p:cNvPr id="87" name="Google Shape;87;p16"/>
          <p:cNvPicPr preferRelativeResize="0"/>
          <p:nvPr/>
        </p:nvPicPr>
        <p:blipFill>
          <a:blip r:embed="rId6">
            <a:alphaModFix/>
          </a:blip>
          <a:stretch>
            <a:fillRect/>
          </a:stretch>
        </p:blipFill>
        <p:spPr>
          <a:xfrm rot="-2401739">
            <a:off x="1932924" y="1872079"/>
            <a:ext cx="1191036" cy="1166700"/>
          </a:xfrm>
          <a:prstGeom prst="rect">
            <a:avLst/>
          </a:prstGeom>
          <a:noFill/>
          <a:ln>
            <a:noFill/>
          </a:ln>
        </p:spPr>
      </p:pic>
      <p:pic>
        <p:nvPicPr>
          <p:cNvPr id="88" name="Google Shape;88;p16"/>
          <p:cNvPicPr preferRelativeResize="0"/>
          <p:nvPr/>
        </p:nvPicPr>
        <p:blipFill>
          <a:blip r:embed="rId6">
            <a:alphaModFix/>
          </a:blip>
          <a:stretch>
            <a:fillRect/>
          </a:stretch>
        </p:blipFill>
        <p:spPr>
          <a:xfrm rot="303994">
            <a:off x="142237" y="1088192"/>
            <a:ext cx="1191036" cy="1166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a:blip r:embed="rId3">
            <a:alphaModFix/>
          </a:blip>
          <a:stretch>
            <a:fillRect/>
          </a:stretch>
        </p:blipFill>
        <p:spPr>
          <a:xfrm>
            <a:off x="-318525" y="-201850"/>
            <a:ext cx="7772400" cy="10058400"/>
          </a:xfrm>
          <a:prstGeom prst="rect">
            <a:avLst/>
          </a:prstGeom>
          <a:noFill/>
          <a:ln>
            <a:noFill/>
          </a:ln>
        </p:spPr>
      </p:pic>
      <p:sp>
        <p:nvSpPr>
          <p:cNvPr id="94" name="Google Shape;94;p17"/>
          <p:cNvSpPr txBox="1"/>
          <p:nvPr/>
        </p:nvSpPr>
        <p:spPr>
          <a:xfrm>
            <a:off x="1502475" y="142075"/>
            <a:ext cx="4130400" cy="1166700"/>
          </a:xfrm>
          <a:prstGeom prst="rect">
            <a:avLst/>
          </a:prstGeom>
          <a:solidFill>
            <a:srgbClr val="8E7CC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97E986"/>
                </a:solidFill>
                <a:latin typeface="Eczar"/>
                <a:ea typeface="Eczar"/>
                <a:cs typeface="Eczar"/>
                <a:sym typeface="Eczar"/>
              </a:rPr>
              <a:t>Puzzle #4</a:t>
            </a:r>
            <a:endParaRPr sz="6000" b="1">
              <a:solidFill>
                <a:srgbClr val="97E986"/>
              </a:solidFill>
            </a:endParaRPr>
          </a:p>
        </p:txBody>
      </p:sp>
      <p:pic>
        <p:nvPicPr>
          <p:cNvPr id="95" name="Google Shape;95;p17"/>
          <p:cNvPicPr preferRelativeResize="0"/>
          <p:nvPr/>
        </p:nvPicPr>
        <p:blipFill>
          <a:blip r:embed="rId4">
            <a:alphaModFix/>
          </a:blip>
          <a:stretch>
            <a:fillRect/>
          </a:stretch>
        </p:blipFill>
        <p:spPr>
          <a:xfrm>
            <a:off x="2883100" y="8487399"/>
            <a:ext cx="1369150" cy="1369150"/>
          </a:xfrm>
          <a:prstGeom prst="rect">
            <a:avLst/>
          </a:prstGeom>
          <a:noFill/>
          <a:ln>
            <a:noFill/>
          </a:ln>
        </p:spPr>
      </p:pic>
      <p:sp>
        <p:nvSpPr>
          <p:cNvPr id="96" name="Google Shape;96;p17"/>
          <p:cNvSpPr txBox="1"/>
          <p:nvPr/>
        </p:nvSpPr>
        <p:spPr>
          <a:xfrm>
            <a:off x="424425" y="1686450"/>
            <a:ext cx="6286500" cy="3474000"/>
          </a:xfrm>
          <a:prstGeom prst="rect">
            <a:avLst/>
          </a:prstGeom>
          <a:solidFill>
            <a:srgbClr val="97E98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Acme"/>
                <a:ea typeface="Acme"/>
                <a:cs typeface="Acme"/>
                <a:sym typeface="Acme"/>
              </a:rPr>
              <a:t>Parting the Sea</a:t>
            </a:r>
            <a:endParaRPr sz="3600" b="1">
              <a:latin typeface="Acme"/>
              <a:ea typeface="Acme"/>
              <a:cs typeface="Acme"/>
              <a:sym typeface="Acme"/>
            </a:endParaRPr>
          </a:p>
          <a:p>
            <a:pPr marL="0" lvl="0" indent="0" algn="l" rtl="0">
              <a:spcBef>
                <a:spcPts val="0"/>
              </a:spcBef>
              <a:spcAft>
                <a:spcPts val="0"/>
              </a:spcAft>
              <a:buNone/>
            </a:pPr>
            <a:endParaRPr sz="2400">
              <a:latin typeface="Acme"/>
              <a:ea typeface="Acme"/>
              <a:cs typeface="Acme"/>
              <a:sym typeface="Acme"/>
            </a:endParaRPr>
          </a:p>
          <a:p>
            <a:pPr marL="0" lvl="0" indent="0" algn="l" rtl="0">
              <a:spcBef>
                <a:spcPts val="0"/>
              </a:spcBef>
              <a:spcAft>
                <a:spcPts val="0"/>
              </a:spcAft>
              <a:buNone/>
            </a:pPr>
            <a:r>
              <a:rPr lang="en" sz="2400">
                <a:latin typeface="Acme"/>
                <a:ea typeface="Acme"/>
                <a:cs typeface="Acme"/>
                <a:sym typeface="Acme"/>
              </a:rPr>
              <a:t>Moses held up his staff and God </a:t>
            </a:r>
            <a:r>
              <a:rPr lang="en" sz="2400">
                <a:solidFill>
                  <a:schemeClr val="dk1"/>
                </a:solidFill>
                <a:latin typeface="Acme"/>
                <a:ea typeface="Acme"/>
                <a:cs typeface="Acme"/>
                <a:sym typeface="Acme"/>
              </a:rPr>
              <a:t>parted the Red Sea so the </a:t>
            </a:r>
            <a:r>
              <a:rPr lang="en" sz="2400">
                <a:latin typeface="Acme"/>
                <a:ea typeface="Acme"/>
                <a:cs typeface="Acme"/>
                <a:sym typeface="Acme"/>
              </a:rPr>
              <a:t>Jews could leave Egypt.  </a:t>
            </a:r>
            <a:endParaRPr sz="2400">
              <a:latin typeface="Acme"/>
              <a:ea typeface="Acme"/>
              <a:cs typeface="Acme"/>
              <a:sym typeface="Acme"/>
            </a:endParaRPr>
          </a:p>
          <a:p>
            <a:pPr marL="0" lvl="0" indent="0" algn="l" rtl="0">
              <a:spcBef>
                <a:spcPts val="0"/>
              </a:spcBef>
              <a:spcAft>
                <a:spcPts val="0"/>
              </a:spcAft>
              <a:buNone/>
            </a:pPr>
            <a:endParaRPr sz="2400">
              <a:latin typeface="Acme"/>
              <a:ea typeface="Acme"/>
              <a:cs typeface="Acme"/>
              <a:sym typeface="Acme"/>
            </a:endParaRPr>
          </a:p>
          <a:p>
            <a:pPr marL="0" lvl="0" indent="0" algn="l" rtl="0">
              <a:spcBef>
                <a:spcPts val="0"/>
              </a:spcBef>
              <a:spcAft>
                <a:spcPts val="0"/>
              </a:spcAft>
              <a:buNone/>
            </a:pPr>
            <a:r>
              <a:rPr lang="en" sz="2400">
                <a:latin typeface="Acme"/>
                <a:ea typeface="Acme"/>
                <a:cs typeface="Acme"/>
                <a:sym typeface="Acme"/>
              </a:rPr>
              <a:t>How can YOU  make the Red Sea part ? Using red pepper, soap, and a dish of water and a toy “Moses”, try parting the “sea.”</a:t>
            </a:r>
            <a:endParaRPr sz="2400">
              <a:latin typeface="Acme"/>
              <a:ea typeface="Acme"/>
              <a:cs typeface="Acme"/>
              <a:sym typeface="Acme"/>
            </a:endParaRPr>
          </a:p>
        </p:txBody>
      </p:sp>
      <p:pic>
        <p:nvPicPr>
          <p:cNvPr id="97" name="Google Shape;97;p17"/>
          <p:cNvPicPr preferRelativeResize="0"/>
          <p:nvPr/>
        </p:nvPicPr>
        <p:blipFill rotWithShape="1">
          <a:blip r:embed="rId5">
            <a:alphaModFix/>
          </a:blip>
          <a:srcRect b="-1739"/>
          <a:stretch/>
        </p:blipFill>
        <p:spPr>
          <a:xfrm>
            <a:off x="2247598" y="5468387"/>
            <a:ext cx="2640151" cy="2711075"/>
          </a:xfrm>
          <a:prstGeom prst="rect">
            <a:avLst/>
          </a:prstGeom>
          <a:noFill/>
          <a:ln w="38100" cap="flat" cmpd="sng">
            <a:solidFill>
              <a:srgbClr val="EB44BA"/>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318</Words>
  <Application>Microsoft Office PowerPoint</Application>
  <PresentationFormat>Custom</PresentationFormat>
  <Paragraphs>34</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Eczar</vt:lpstr>
      <vt:lpstr>Arial</vt:lpstr>
      <vt:lpstr>Acme</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Jfreedman</dc:creator>
  <cp:lastModifiedBy>Joan Freedman</cp:lastModifiedBy>
  <cp:revision>1</cp:revision>
  <dcterms:modified xsi:type="dcterms:W3CDTF">2020-03-27T06:08:07Z</dcterms:modified>
</cp:coreProperties>
</file>