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jpeg"/>
  <Override PartName="/ppt/media/image6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72" d="100"/>
          <a:sy n="72" d="100"/>
        </p:scale>
        <p:origin x="4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E7CE6-C79B-4BAC-88E9-D24595824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844AE7-14EC-46F0-9617-071CE3C74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51361-55AB-4E05-BDD6-B4FFD8EF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2F864-9BEC-4213-B7A9-88DB4483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02E18-86E7-4A38-A746-190345CC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7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D8F1-7BB2-4D4B-9231-7D401E322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17A7A9-E637-49F0-9A18-9E7771A8A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6AC60-E7DA-4AA7-917F-17C54F697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3A242-0943-4BC0-AD67-1E9BA65E5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067EA-78A8-4F0F-A9A5-9FDD69D8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2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62D279-1C8E-4428-BA3F-9F02C0380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BBA349-24E3-4665-A518-4F7DB0EE32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3AD07-5922-4242-A23D-486D8859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FCD6F-D4B7-4075-ADED-FA630F1DD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3C034-E61A-4DC5-81E5-A66E4333E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5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FABD5-D031-472F-A554-11A101A46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31060-91D0-4478-AB61-E4A892280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9446A-2056-4D5E-9B1E-286D155F5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5667D-85D5-4C73-BEA0-84E75400B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16100-0DEA-4DBE-B975-55D6936F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7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B464B-916E-46C3-A159-317F08AED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1B5AF-9B9A-4F80-8721-DA437024C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174A2-DBFA-4E60-83C4-765AF0C4A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52B52-4A0F-431F-9F20-21E9B66B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C17BE-89F5-4095-857A-28819BC87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4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8FFC3-14D9-4B90-B2D1-B64F864D7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2A06A-EC8A-4C90-943F-1B770FC7A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1F3EA-B657-47F4-90B8-2B903653C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1F393-9A48-44CB-BE05-2A88C5A0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9142D-5E23-4D6E-BB84-734D67FFD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D1FAA-A838-43D3-B724-DBE66A01E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51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22843-0B97-4466-BA95-6856EAF5F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77307-FFA5-406E-955B-61143470D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6C6AC4-F4E8-40F0-8D57-B27F58B9E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F59517-A82C-478F-9794-9D6091017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16D84-8371-4C99-9C8F-523751086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5ACEB4-9CB6-42F4-8DFE-4EF050392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203DDF-1DF2-4177-A591-05E2B5212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666799-32AC-4389-9A11-F3CBA47FA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5170-57C4-45BB-982C-E732A487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FBA842-529B-465F-A5E3-9C68D429C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9C899-4A64-4380-9DBF-5733F6D5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40448-4F6A-446F-9136-08CEABEEA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4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6E07D8-C5F0-42D8-8AE9-DBEE8ED3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6852BD-C1EE-4F1D-9646-3A371FA0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2E686-B434-4503-9F2E-BB908CD0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2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74470-8C92-461F-B90F-FBAC94BCD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5522D-06EE-4377-B3F0-172B2156A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314425-C1CC-4A45-B53D-544DF1CC5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7B64D-3638-476C-B661-DCF58399A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4C5A4-A658-473C-853B-1E8A65C9C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9665E-13AB-4A5A-BA88-1E4BEBBBD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3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2F988-46A0-45CE-BF7A-5EBB192C5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AC966-B174-4837-9202-6984B7389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DB8FE-A44D-48DD-8B3F-F43A0F5F9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C7DA5-BB32-4D5B-8E66-7EC291070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4E7FF-0730-412F-AD3E-AC4072E4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EB5A7-346D-4220-AB15-6BF28705B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0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810C5-2B5E-4780-9282-FD4608931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7AC009-88D3-42EB-83D6-D02E3A337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18DCE-1783-4AA5-9DB2-0050C30384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C05C4-BFA2-4735-8D11-F824682B3932}" type="datetimeFigureOut">
              <a:rPr lang="en-US" smtClean="0"/>
              <a:t>5/2/2022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E5DD3-E045-48EF-B582-E9252A92B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ED549-70F6-4695-97C0-D8066138B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57C1F-4B43-416C-8A65-EB68753A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3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3B75596-7B27-4402-8836-98B794A5E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6312" y="5924677"/>
            <a:ext cx="8641687" cy="1122348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Blackadder ITC" panose="04020505051007020D02" pitchFamily="82" charset="0"/>
              </a:rPr>
              <a:t> </a:t>
            </a:r>
          </a:p>
        </p:txBody>
      </p:sp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06CDDDAC-213D-4EE9-86A2-269C3D1C16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962" y="1833655"/>
            <a:ext cx="9543504" cy="478680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2BEF366-B326-46C3-9751-D8EDD5288D8B}"/>
              </a:ext>
            </a:extLst>
          </p:cNvPr>
          <p:cNvSpPr txBox="1"/>
          <p:nvPr/>
        </p:nvSpPr>
        <p:spPr>
          <a:xfrm>
            <a:off x="220471" y="17365"/>
            <a:ext cx="8983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Blackadder ITC" panose="04020505051007020D02" pitchFamily="82" charset="0"/>
              </a:rPr>
              <a:t>Name:________________</a:t>
            </a:r>
          </a:p>
          <a:p>
            <a: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Directions: Color the flag and trace the name. </a:t>
            </a:r>
          </a:p>
          <a:p>
            <a:endParaRPr lang="en-US" sz="1400" dirty="0">
              <a:latin typeface="Blackadder ITC" panose="04020505051007020D02" pitchFamily="8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A0E501-6369-4ACF-91E7-B115913ABA9E}"/>
              </a:ext>
            </a:extLst>
          </p:cNvPr>
          <p:cNvSpPr txBox="1"/>
          <p:nvPr/>
        </p:nvSpPr>
        <p:spPr>
          <a:xfrm>
            <a:off x="10735609" y="1859066"/>
            <a:ext cx="141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AFA892-617B-4384-A86F-9CA417A53DC9}"/>
              </a:ext>
            </a:extLst>
          </p:cNvPr>
          <p:cNvSpPr txBox="1"/>
          <p:nvPr/>
        </p:nvSpPr>
        <p:spPr>
          <a:xfrm>
            <a:off x="10636747" y="2234976"/>
            <a:ext cx="1172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229A27-37A6-4678-A840-9B3866AD3B46}"/>
              </a:ext>
            </a:extLst>
          </p:cNvPr>
          <p:cNvSpPr txBox="1"/>
          <p:nvPr/>
        </p:nvSpPr>
        <p:spPr>
          <a:xfrm>
            <a:off x="5971230" y="3617201"/>
            <a:ext cx="39786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/>
              <a:t>Blue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3BBC4A-F054-44F2-90E8-1054BA63FFE0}"/>
              </a:ext>
            </a:extLst>
          </p:cNvPr>
          <p:cNvSpPr txBox="1"/>
          <p:nvPr/>
        </p:nvSpPr>
        <p:spPr>
          <a:xfrm>
            <a:off x="4712396" y="3013836"/>
            <a:ext cx="894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yellow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C03722-F0FA-4007-A420-782C0681F9BA}"/>
              </a:ext>
            </a:extLst>
          </p:cNvPr>
          <p:cNvSpPr txBox="1"/>
          <p:nvPr/>
        </p:nvSpPr>
        <p:spPr>
          <a:xfrm>
            <a:off x="2868770" y="3075391"/>
            <a:ext cx="609637" cy="222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yellow</a:t>
            </a:r>
          </a:p>
        </p:txBody>
      </p:sp>
      <p:pic>
        <p:nvPicPr>
          <p:cNvPr id="17" name="Picture 16" descr="A picture containing text, chain, screenshot&#10;&#10;Description automatically generated">
            <a:extLst>
              <a:ext uri="{FF2B5EF4-FFF2-40B4-BE49-F238E27FC236}">
                <a16:creationId xmlns:a16="http://schemas.microsoft.com/office/drawing/2014/main" id="{B69B592E-CB47-486F-8F54-2D8CB83B2C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746" y="754664"/>
            <a:ext cx="4284646" cy="100104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9958C18-D3F6-4177-A2B4-C0B4C6CA31CD}"/>
              </a:ext>
            </a:extLst>
          </p:cNvPr>
          <p:cNvSpPr txBox="1"/>
          <p:nvPr/>
        </p:nvSpPr>
        <p:spPr>
          <a:xfrm>
            <a:off x="10715648" y="2890725"/>
            <a:ext cx="89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B2D1F0-9263-41C9-AD45-DBFE1DDD65D3}"/>
              </a:ext>
            </a:extLst>
          </p:cNvPr>
          <p:cNvSpPr txBox="1"/>
          <p:nvPr/>
        </p:nvSpPr>
        <p:spPr>
          <a:xfrm>
            <a:off x="10775398" y="2593767"/>
            <a:ext cx="89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551E08-97DC-41C0-A0DE-668524B203B1}"/>
              </a:ext>
            </a:extLst>
          </p:cNvPr>
          <p:cNvSpPr txBox="1"/>
          <p:nvPr/>
        </p:nvSpPr>
        <p:spPr>
          <a:xfrm>
            <a:off x="10735609" y="3265943"/>
            <a:ext cx="69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208973-6ADA-4D96-B6E8-7A3F01B06777}"/>
              </a:ext>
            </a:extLst>
          </p:cNvPr>
          <p:cNvSpPr txBox="1"/>
          <p:nvPr/>
        </p:nvSpPr>
        <p:spPr>
          <a:xfrm>
            <a:off x="10751629" y="3880839"/>
            <a:ext cx="729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EE0FAC7-8FD7-4BA3-B0EB-D9EE5E26D489}"/>
              </a:ext>
            </a:extLst>
          </p:cNvPr>
          <p:cNvSpPr txBox="1"/>
          <p:nvPr/>
        </p:nvSpPr>
        <p:spPr>
          <a:xfrm flipH="1">
            <a:off x="10751629" y="4629276"/>
            <a:ext cx="645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860D5A0-9DCE-414F-B8BF-59E7F55FF6AB}"/>
              </a:ext>
            </a:extLst>
          </p:cNvPr>
          <p:cNvSpPr txBox="1"/>
          <p:nvPr/>
        </p:nvSpPr>
        <p:spPr>
          <a:xfrm>
            <a:off x="10782003" y="5278280"/>
            <a:ext cx="49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A16F534-1E9C-409A-8E3E-FDA484C1A197}"/>
              </a:ext>
            </a:extLst>
          </p:cNvPr>
          <p:cNvSpPr txBox="1"/>
          <p:nvPr/>
        </p:nvSpPr>
        <p:spPr>
          <a:xfrm>
            <a:off x="10783978" y="5966107"/>
            <a:ext cx="49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00FD28-0A52-4EB1-9997-4B69DF9F7EE0}"/>
              </a:ext>
            </a:extLst>
          </p:cNvPr>
          <p:cNvSpPr txBox="1"/>
          <p:nvPr/>
        </p:nvSpPr>
        <p:spPr>
          <a:xfrm>
            <a:off x="10647587" y="3588039"/>
            <a:ext cx="853541" cy="368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E5B973-4A1C-4D9E-A01F-6F6CD827F754}"/>
              </a:ext>
            </a:extLst>
          </p:cNvPr>
          <p:cNvSpPr txBox="1"/>
          <p:nvPr/>
        </p:nvSpPr>
        <p:spPr>
          <a:xfrm>
            <a:off x="10657407" y="4268843"/>
            <a:ext cx="89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E756671-5F08-4C2D-8E52-334BBD2400F6}"/>
              </a:ext>
            </a:extLst>
          </p:cNvPr>
          <p:cNvSpPr txBox="1"/>
          <p:nvPr/>
        </p:nvSpPr>
        <p:spPr>
          <a:xfrm>
            <a:off x="10684701" y="4928775"/>
            <a:ext cx="728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70C49B-4E70-4FAB-95BE-CDA807E04295}"/>
              </a:ext>
            </a:extLst>
          </p:cNvPr>
          <p:cNvSpPr txBox="1"/>
          <p:nvPr/>
        </p:nvSpPr>
        <p:spPr>
          <a:xfrm>
            <a:off x="10699623" y="5644327"/>
            <a:ext cx="863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DF15A-BE1D-47C1-8ECC-F04CA02D3FDC}"/>
              </a:ext>
            </a:extLst>
          </p:cNvPr>
          <p:cNvSpPr txBox="1"/>
          <p:nvPr/>
        </p:nvSpPr>
        <p:spPr>
          <a:xfrm>
            <a:off x="10725361" y="6311539"/>
            <a:ext cx="728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pic>
        <p:nvPicPr>
          <p:cNvPr id="34" name="Picture 33" descr="Shape&#10;&#10;Description automatically generated">
            <a:extLst>
              <a:ext uri="{FF2B5EF4-FFF2-40B4-BE49-F238E27FC236}">
                <a16:creationId xmlns:a16="http://schemas.microsoft.com/office/drawing/2014/main" id="{D80A8EE9-910B-4833-9CF3-14A08A4C2A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712432" y="2514602"/>
            <a:ext cx="556859" cy="1790218"/>
          </a:xfrm>
          <a:prstGeom prst="rect">
            <a:avLst/>
          </a:prstGeom>
        </p:spPr>
      </p:pic>
      <p:pic>
        <p:nvPicPr>
          <p:cNvPr id="36" name="Picture 35" descr="Shape&#10;&#10;Description automatically generated">
            <a:extLst>
              <a:ext uri="{FF2B5EF4-FFF2-40B4-BE49-F238E27FC236}">
                <a16:creationId xmlns:a16="http://schemas.microsoft.com/office/drawing/2014/main" id="{9FA7FDFB-7E47-4BF5-B8B3-71B64F7603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730388" y="3436935"/>
            <a:ext cx="577101" cy="1855294"/>
          </a:xfrm>
          <a:prstGeom prst="rect">
            <a:avLst/>
          </a:prstGeom>
        </p:spPr>
      </p:pic>
      <p:pic>
        <p:nvPicPr>
          <p:cNvPr id="37" name="Picture 36" descr="Shape&#10;&#10;Description automatically generated">
            <a:extLst>
              <a:ext uri="{FF2B5EF4-FFF2-40B4-BE49-F238E27FC236}">
                <a16:creationId xmlns:a16="http://schemas.microsoft.com/office/drawing/2014/main" id="{4F66D19E-B8A1-45F4-870F-DD53A2E6E22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787800" y="1520629"/>
            <a:ext cx="556859" cy="1790217"/>
          </a:xfrm>
          <a:prstGeom prst="rect">
            <a:avLst/>
          </a:prstGeom>
        </p:spPr>
      </p:pic>
      <p:pic>
        <p:nvPicPr>
          <p:cNvPr id="38" name="Picture 37" descr="Shape&#10;&#10;Description automatically generated">
            <a:extLst>
              <a:ext uri="{FF2B5EF4-FFF2-40B4-BE49-F238E27FC236}">
                <a16:creationId xmlns:a16="http://schemas.microsoft.com/office/drawing/2014/main" id="{CA09304F-96E4-4CC8-9816-E30AB808377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753344" y="4437057"/>
            <a:ext cx="581690" cy="187004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057DA12-DA45-4A99-AA16-41555827EE40}"/>
              </a:ext>
            </a:extLst>
          </p:cNvPr>
          <p:cNvSpPr txBox="1"/>
          <p:nvPr/>
        </p:nvSpPr>
        <p:spPr>
          <a:xfrm>
            <a:off x="655535" y="2196150"/>
            <a:ext cx="52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9B392FA-D7FC-4378-9834-426157A09FA7}"/>
              </a:ext>
            </a:extLst>
          </p:cNvPr>
          <p:cNvSpPr txBox="1"/>
          <p:nvPr/>
        </p:nvSpPr>
        <p:spPr>
          <a:xfrm>
            <a:off x="624035" y="518163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blue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E87CE0C-F16C-49EE-9796-7C2BB16242C1}"/>
              </a:ext>
            </a:extLst>
          </p:cNvPr>
          <p:cNvSpPr txBox="1"/>
          <p:nvPr/>
        </p:nvSpPr>
        <p:spPr>
          <a:xfrm>
            <a:off x="507859" y="3221743"/>
            <a:ext cx="123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yellow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2DD7F64-628B-40FD-BFA7-3890F0CAA77F}"/>
              </a:ext>
            </a:extLst>
          </p:cNvPr>
          <p:cNvSpPr txBox="1"/>
          <p:nvPr/>
        </p:nvSpPr>
        <p:spPr>
          <a:xfrm>
            <a:off x="475586" y="4179916"/>
            <a:ext cx="899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white</a:t>
            </a:r>
          </a:p>
        </p:txBody>
      </p:sp>
    </p:spTree>
    <p:extLst>
      <p:ext uri="{BB962C8B-B14F-4D97-AF65-F5344CB8AC3E}">
        <p14:creationId xmlns:p14="http://schemas.microsoft.com/office/powerpoint/2010/main" val="274120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Diagram&#10;&#10;Description automatically generated">
            <a:extLst>
              <a:ext uri="{FF2B5EF4-FFF2-40B4-BE49-F238E27FC236}">
                <a16:creationId xmlns:a16="http://schemas.microsoft.com/office/drawing/2014/main" id="{D97A269A-639F-4E9D-BA8F-1A9C6505BF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" t="-854" r="347" b="-1"/>
          <a:stretch/>
        </p:blipFill>
        <p:spPr>
          <a:xfrm>
            <a:off x="2790430" y="1830550"/>
            <a:ext cx="8282104" cy="491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28A5BB-D834-4E43-A6E8-C218A16E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9" y="347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Blackadder ITC" panose="04020505051007020D02" pitchFamily="82" charset="0"/>
              </a:rPr>
              <a:t>Name:___________________</a:t>
            </a:r>
            <a:br>
              <a:rPr lang="en-US" sz="4000" dirty="0">
                <a:latin typeface="Blackadder ITC" panose="04020505051007020D02" pitchFamily="82" charset="0"/>
              </a:rPr>
            </a:br>
            <a:r>
              <a:rPr lang="en-US" sz="1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Directions: Color the flag and trace the name. </a:t>
            </a:r>
            <a:br>
              <a:rPr lang="en-US" sz="1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en-US" sz="1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54AB0971-908C-4654-9989-D9EF8C77658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983417" y="4711084"/>
            <a:ext cx="707524" cy="2274584"/>
          </a:xfrm>
          <a:prstGeom prst="rect">
            <a:avLst/>
          </a:prstGeom>
        </p:spPr>
      </p:pic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99DCD36A-D2DD-4014-AC63-ED20C973C8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983417" y="3715110"/>
            <a:ext cx="707524" cy="2274583"/>
          </a:xfrm>
          <a:prstGeom prst="rect">
            <a:avLst/>
          </a:prstGeom>
        </p:spPr>
      </p:pic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CD03354E-C198-426C-9A24-4E08278368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1016459" y="2656260"/>
            <a:ext cx="737359" cy="2370499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A6B275D9-0ACF-435B-96A4-93619EFB50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1016457" y="1709330"/>
            <a:ext cx="737360" cy="2370501"/>
          </a:xfrm>
          <a:prstGeom prst="rect">
            <a:avLst/>
          </a:prstGeom>
        </p:spPr>
      </p:pic>
      <p:pic>
        <p:nvPicPr>
          <p:cNvPr id="13" name="Picture 12" descr="A picture containing table&#10;&#10;Description automatically generated">
            <a:extLst>
              <a:ext uri="{FF2B5EF4-FFF2-40B4-BE49-F238E27FC236}">
                <a16:creationId xmlns:a16="http://schemas.microsoft.com/office/drawing/2014/main" id="{AD2B82DC-1186-42EA-AD43-3AD200DD40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304" y="697620"/>
            <a:ext cx="5058114" cy="116123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E8FFBF4-D6BD-4550-A5DA-5717DD035952}"/>
              </a:ext>
            </a:extLst>
          </p:cNvPr>
          <p:cNvSpPr txBox="1"/>
          <p:nvPr/>
        </p:nvSpPr>
        <p:spPr>
          <a:xfrm>
            <a:off x="10147114" y="3680887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blue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F0195C-3B9B-429A-B3EA-6C546D107FBD}"/>
              </a:ext>
            </a:extLst>
          </p:cNvPr>
          <p:cNvSpPr txBox="1"/>
          <p:nvPr/>
        </p:nvSpPr>
        <p:spPr>
          <a:xfrm>
            <a:off x="2800369" y="3038047"/>
            <a:ext cx="76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B25138-BFB1-41F5-87BA-8A56DBD64D93}"/>
              </a:ext>
            </a:extLst>
          </p:cNvPr>
          <p:cNvSpPr txBox="1"/>
          <p:nvPr/>
        </p:nvSpPr>
        <p:spPr>
          <a:xfrm>
            <a:off x="3554806" y="4097936"/>
            <a:ext cx="787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Yellow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6A2A6F-D83D-4985-9BCF-28DB286F31B7}"/>
              </a:ext>
            </a:extLst>
          </p:cNvPr>
          <p:cNvSpPr txBox="1"/>
          <p:nvPr/>
        </p:nvSpPr>
        <p:spPr>
          <a:xfrm>
            <a:off x="762284" y="2709914"/>
            <a:ext cx="728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2D9245-9998-41B8-96E0-1C26CCC25389}"/>
              </a:ext>
            </a:extLst>
          </p:cNvPr>
          <p:cNvSpPr txBox="1"/>
          <p:nvPr/>
        </p:nvSpPr>
        <p:spPr>
          <a:xfrm>
            <a:off x="762284" y="3650301"/>
            <a:ext cx="813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yellow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A86F94-FB75-4536-9555-77431E8FCBA9}"/>
              </a:ext>
            </a:extLst>
          </p:cNvPr>
          <p:cNvSpPr txBox="1"/>
          <p:nvPr/>
        </p:nvSpPr>
        <p:spPr>
          <a:xfrm>
            <a:off x="838132" y="5651856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blue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11E72E-AB16-406D-B53B-64DE643F6EEF}"/>
              </a:ext>
            </a:extLst>
          </p:cNvPr>
          <p:cNvSpPr txBox="1"/>
          <p:nvPr/>
        </p:nvSpPr>
        <p:spPr>
          <a:xfrm>
            <a:off x="838132" y="4652165"/>
            <a:ext cx="49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EB2F538-65B6-4700-800A-D1CA94F2AA2B}"/>
              </a:ext>
            </a:extLst>
          </p:cNvPr>
          <p:cNvSpPr txBox="1"/>
          <p:nvPr/>
        </p:nvSpPr>
        <p:spPr>
          <a:xfrm>
            <a:off x="10147114" y="4652165"/>
            <a:ext cx="60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75E92B-159C-48F2-8F8B-0E138BC91B69}"/>
              </a:ext>
            </a:extLst>
          </p:cNvPr>
          <p:cNvSpPr txBox="1"/>
          <p:nvPr/>
        </p:nvSpPr>
        <p:spPr>
          <a:xfrm rot="21094448">
            <a:off x="2920085" y="2450174"/>
            <a:ext cx="40107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Yellow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6741B67-B265-4CBE-AD4A-1F4EEE0CD0DA}"/>
              </a:ext>
            </a:extLst>
          </p:cNvPr>
          <p:cNvSpPr txBox="1"/>
          <p:nvPr/>
        </p:nvSpPr>
        <p:spPr>
          <a:xfrm rot="747847">
            <a:off x="5173218" y="4194518"/>
            <a:ext cx="48157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b="1" dirty="0"/>
              <a:t>Yellow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C81A36-8D3A-4EE3-A12A-233F438527A4}"/>
              </a:ext>
            </a:extLst>
          </p:cNvPr>
          <p:cNvSpPr txBox="1"/>
          <p:nvPr/>
        </p:nvSpPr>
        <p:spPr>
          <a:xfrm rot="20768973">
            <a:off x="2983303" y="5791200"/>
            <a:ext cx="40107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Yellow</a:t>
            </a:r>
          </a:p>
        </p:txBody>
      </p:sp>
    </p:spTree>
    <p:extLst>
      <p:ext uri="{BB962C8B-B14F-4D97-AF65-F5344CB8AC3E}">
        <p14:creationId xmlns:p14="http://schemas.microsoft.com/office/powerpoint/2010/main" val="417299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81BE7-2201-453B-B2B5-1F67C29C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514" y="5253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latin typeface="Blackadder ITC" panose="04020505051007020D02" pitchFamily="82" charset="0"/>
              </a:rPr>
              <a:t>Name:_______________</a:t>
            </a:r>
            <a:br>
              <a:rPr lang="en-US" sz="4400" dirty="0">
                <a:latin typeface="Blackadder ITC" panose="04020505051007020D02" pitchFamily="82" charset="0"/>
              </a:rPr>
            </a:br>
            <a:r>
              <a:rPr lang="en-US" sz="2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Directions: Color the flag and trace the name. </a:t>
            </a:r>
            <a:br>
              <a:rPr lang="en-US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endParaRPr lang="en-US" dirty="0"/>
          </a:p>
        </p:txBody>
      </p:sp>
      <p:pic>
        <p:nvPicPr>
          <p:cNvPr id="5" name="Picture 4" descr="Diagram, engineering drawing&#10;&#10;Description automatically generated">
            <a:extLst>
              <a:ext uri="{FF2B5EF4-FFF2-40B4-BE49-F238E27FC236}">
                <a16:creationId xmlns:a16="http://schemas.microsoft.com/office/drawing/2014/main" id="{4D722A0B-A7ED-4A59-A999-F96FA3E1B6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17" y="1432049"/>
            <a:ext cx="8408071" cy="5273061"/>
          </a:xfrm>
          <a:prstGeom prst="rect">
            <a:avLst/>
          </a:prstGeom>
        </p:spPr>
      </p:pic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4C1FCD00-B276-4396-AA72-00167BEC1B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1121919" y="4035167"/>
            <a:ext cx="794120" cy="2552976"/>
          </a:xfrm>
          <a:prstGeom prst="rect">
            <a:avLst/>
          </a:prstGeom>
        </p:spPr>
      </p:pic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894F91B9-384F-476E-B144-0FD7736D6E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1121919" y="3082363"/>
            <a:ext cx="794120" cy="2552976"/>
          </a:xfrm>
          <a:prstGeom prst="rect">
            <a:avLst/>
          </a:prstGeom>
        </p:spPr>
      </p:pic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A8C6EB99-5776-4163-BDAC-CC30E99A3A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1105977" y="2090528"/>
            <a:ext cx="794118" cy="2552970"/>
          </a:xfrm>
          <a:prstGeom prst="rect">
            <a:avLst/>
          </a:prstGeom>
        </p:spPr>
      </p:pic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9320DDE7-2411-4978-89D6-593631A7F5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4" t="2534" r="49749" b="6691"/>
          <a:stretch/>
        </p:blipFill>
        <p:spPr>
          <a:xfrm rot="5400000">
            <a:off x="1100928" y="1138633"/>
            <a:ext cx="775165" cy="24920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1E8C74E-F818-42B1-92C7-C7C98EBD75BA}"/>
              </a:ext>
            </a:extLst>
          </p:cNvPr>
          <p:cNvSpPr txBox="1"/>
          <p:nvPr/>
        </p:nvSpPr>
        <p:spPr>
          <a:xfrm>
            <a:off x="6096000" y="3581862"/>
            <a:ext cx="49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643690-AA05-43A6-AA50-390FD8855395}"/>
              </a:ext>
            </a:extLst>
          </p:cNvPr>
          <p:cNvSpPr txBox="1"/>
          <p:nvPr/>
        </p:nvSpPr>
        <p:spPr>
          <a:xfrm>
            <a:off x="7344945" y="4068579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blue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E33F56-9842-4B7C-A9D3-5644D41DA496}"/>
              </a:ext>
            </a:extLst>
          </p:cNvPr>
          <p:cNvSpPr txBox="1"/>
          <p:nvPr/>
        </p:nvSpPr>
        <p:spPr>
          <a:xfrm rot="17912513">
            <a:off x="4420922" y="256667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9D5C02-DD21-4CDB-A6D7-3A239F137D80}"/>
              </a:ext>
            </a:extLst>
          </p:cNvPr>
          <p:cNvSpPr txBox="1"/>
          <p:nvPr/>
        </p:nvSpPr>
        <p:spPr>
          <a:xfrm rot="3734948">
            <a:off x="4597459" y="5032884"/>
            <a:ext cx="9644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0282E2-A97D-405A-84AB-77356EFF6E9B}"/>
              </a:ext>
            </a:extLst>
          </p:cNvPr>
          <p:cNvSpPr txBox="1"/>
          <p:nvPr/>
        </p:nvSpPr>
        <p:spPr>
          <a:xfrm rot="3554193">
            <a:off x="9125352" y="2704772"/>
            <a:ext cx="9939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94B1C1-C798-4C4C-929C-039ECDA17250}"/>
              </a:ext>
            </a:extLst>
          </p:cNvPr>
          <p:cNvSpPr txBox="1"/>
          <p:nvPr/>
        </p:nvSpPr>
        <p:spPr>
          <a:xfrm rot="17771036">
            <a:off x="8988322" y="4359013"/>
            <a:ext cx="104692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black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8CE576-4400-4475-8746-A342B341EF7D}"/>
              </a:ext>
            </a:extLst>
          </p:cNvPr>
          <p:cNvSpPr txBox="1"/>
          <p:nvPr/>
        </p:nvSpPr>
        <p:spPr>
          <a:xfrm>
            <a:off x="920749" y="2169670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Black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EA7807-E521-4DB2-95BE-ABA5A9B21DD8}"/>
              </a:ext>
            </a:extLst>
          </p:cNvPr>
          <p:cNvSpPr txBox="1"/>
          <p:nvPr/>
        </p:nvSpPr>
        <p:spPr>
          <a:xfrm>
            <a:off x="918139" y="3134384"/>
            <a:ext cx="549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A03967-3BD0-423B-85B0-6FCABA827230}"/>
              </a:ext>
            </a:extLst>
          </p:cNvPr>
          <p:cNvSpPr txBox="1"/>
          <p:nvPr/>
        </p:nvSpPr>
        <p:spPr>
          <a:xfrm>
            <a:off x="918139" y="4174185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Blue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F00791-B7FF-47C3-BE6F-3E90730606C8}"/>
              </a:ext>
            </a:extLst>
          </p:cNvPr>
          <p:cNvSpPr txBox="1"/>
          <p:nvPr/>
        </p:nvSpPr>
        <p:spPr>
          <a:xfrm>
            <a:off x="876683" y="5171262"/>
            <a:ext cx="76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White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5E0A443-BEAE-44C5-A0B0-DF3355B60FFD}"/>
              </a:ext>
            </a:extLst>
          </p:cNvPr>
          <p:cNvSpPr txBox="1"/>
          <p:nvPr/>
        </p:nvSpPr>
        <p:spPr>
          <a:xfrm>
            <a:off x="6776357" y="6074228"/>
            <a:ext cx="138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White</a:t>
            </a:r>
          </a:p>
        </p:txBody>
      </p:sp>
      <p:pic>
        <p:nvPicPr>
          <p:cNvPr id="27" name="Picture 26" descr="Shape, rectangle&#10;&#10;Description automatically generated">
            <a:extLst>
              <a:ext uri="{FF2B5EF4-FFF2-40B4-BE49-F238E27FC236}">
                <a16:creationId xmlns:a16="http://schemas.microsoft.com/office/drawing/2014/main" id="{DC949733-0027-41E6-8BFF-FB5B057952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007" y="522215"/>
            <a:ext cx="4669429" cy="87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18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84</Words>
  <Application>Microsoft Office PowerPoint</Application>
  <PresentationFormat>Widescreen</PresentationFormat>
  <Paragraphs>48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Arabic Typesetting</vt:lpstr>
      <vt:lpstr>Arial</vt:lpstr>
      <vt:lpstr>Blackadder ITC</vt:lpstr>
      <vt:lpstr>Calibri</vt:lpstr>
      <vt:lpstr>Calibri Light</vt:lpstr>
      <vt:lpstr>Office Theme</vt:lpstr>
      <vt:lpstr>PowerPoint Presentation</vt:lpstr>
      <vt:lpstr>Name:___________________ Directions: Color the flag and trace the name.  </vt:lpstr>
      <vt:lpstr>Name:_______________ Directions: Color the flag and trace the name.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Viviana Barraza</dc:creator>
  <cp:lastModifiedBy>Viviana Barraza</cp:lastModifiedBy>
  <cp:revision>6</cp:revision>
  <dcterms:created xsi:type="dcterms:W3CDTF">2022-05-02T19:18:23Z</dcterms:created>
  <dcterms:modified xsi:type="dcterms:W3CDTF">2022-05-03T02:33:08Z</dcterms:modified>
</cp:coreProperties>
</file>